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ppt/slideLayouts/_rels/slideLayout46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42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43.xml.rels" ContentType="application/vnd.openxmlformats-package.relationships+xml"/>
  <Override PartName="/ppt/slideLayouts/_rels/slideLayout27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24.xml.rels" ContentType="application/vnd.openxmlformats-package.relationships+xml"/>
  <Override PartName="/ppt/slideLayouts/_rels/slideLayout32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47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31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33.xml.rels" ContentType="application/vnd.openxmlformats-package.relationships+xml"/>
  <Override PartName="/ppt/slideLayouts/_rels/slideLayout44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26.xml.rels" ContentType="application/vnd.openxmlformats-package.relationships+xml"/>
  <Override PartName="/ppt/slideLayouts/_rels/slideLayout48.xml.rels" ContentType="application/vnd.openxmlformats-package.relationships+xml"/>
  <Override PartName="/ppt/slideLayouts/_rels/slideLayout28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25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39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29.xml.rels" ContentType="application/vnd.openxmlformats-package.relationships+xml"/>
  <Override PartName="/ppt/slideLayouts/_rels/slideLayout30.xml.rels" ContentType="application/vnd.openxmlformats-package.relationships+xml"/>
  <Override PartName="/ppt/slideLayouts/_rels/slideLayout34.xml.rels" ContentType="application/vnd.openxmlformats-package.relationships+xml"/>
  <Override PartName="/ppt/slideLayouts/_rels/slideLayout45.xml.rels" ContentType="application/vnd.openxmlformats-package.relationships+xml"/>
  <Override PartName="/ppt/slideLayouts/_rels/slideLayout35.xml.rels" ContentType="application/vnd.openxmlformats-package.relationships+xml"/>
  <Override PartName="/ppt/slideLayouts/_rels/slideLayout36.xml.rels" ContentType="application/vnd.openxmlformats-package.relationships+xml"/>
  <Override PartName="/ppt/slideLayouts/_rels/slideLayout37.xml.rels" ContentType="application/vnd.openxmlformats-package.relationships+xml"/>
  <Override PartName="/ppt/slideLayouts/_rels/slideLayout38.xml.rels" ContentType="application/vnd.openxmlformats-package.relationships+xml"/>
  <Override PartName="/ppt/slideLayouts/_rels/slideLayout40.xml.rels" ContentType="application/vnd.openxmlformats-package.relationships+xml"/>
  <Override PartName="/ppt/slideLayouts/_rels/slideLayout41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slideLayout28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6.xml" ContentType="application/vnd.openxmlformats-officedocument.presentationml.slideLayout+xml"/>
  <Override PartName="/ppt/presentation.xml" ContentType="application/vnd.openxmlformats-officedocument.presentationml.presentation.main+xml"/>
  <Override PartName="/ppt/slides/_rels/slide3.xml.rels" ContentType="application/vnd.openxmlformats-package.relationships+xml"/>
  <Override PartName="/ppt/slides/_rels/slide25.xml.rels" ContentType="application/vnd.openxmlformats-package.relationships+xml"/>
  <Override PartName="/ppt/slides/_rels/slide19.xml.rels" ContentType="application/vnd.openxmlformats-package.relationships+xml"/>
  <Override PartName="/ppt/slides/_rels/slide10.xml.rels" ContentType="application/vnd.openxmlformats-package.relationships+xml"/>
  <Override PartName="/ppt/slides/_rels/slide1.xml.rels" ContentType="application/vnd.openxmlformats-package.relationships+xml"/>
  <Override PartName="/ppt/slides/_rels/slide23.xml.rels" ContentType="application/vnd.openxmlformats-package.relationships+xml"/>
  <Override PartName="/ppt/slides/_rels/slide8.xml.rels" ContentType="application/vnd.openxmlformats-package.relationships+xml"/>
  <Override PartName="/ppt/slides/_rels/slide11.xml.rels" ContentType="application/vnd.openxmlformats-package.relationships+xml"/>
  <Override PartName="/ppt/slides/_rels/slide2.xml.rels" ContentType="application/vnd.openxmlformats-package.relationships+xml"/>
  <Override PartName="/ppt/slides/_rels/slide24.xml.rels" ContentType="application/vnd.openxmlformats-package.relationships+xml"/>
  <Override PartName="/ppt/slides/_rels/slide9.xml.rels" ContentType="application/vnd.openxmlformats-package.relationships+xml"/>
  <Override PartName="/ppt/slides/_rels/slide26.xml.rels" ContentType="application/vnd.openxmlformats-package.relationships+xml"/>
  <Override PartName="/ppt/slides/_rels/slide18.xml.rels" ContentType="application/vnd.openxmlformats-package.relationships+xml"/>
  <Override PartName="/ppt/slides/_rels/slide4.xml.rels" ContentType="application/vnd.openxmlformats-package.relationships+xml"/>
  <Override PartName="/ppt/slides/_rels/slide12.xml.rels" ContentType="application/vnd.openxmlformats-package.relationships+xml"/>
  <Override PartName="/ppt/slides/_rels/slide27.xml.rels" ContentType="application/vnd.openxmlformats-package.relationships+xml"/>
  <Override PartName="/ppt/slides/_rels/slide5.xml.rels" ContentType="application/vnd.openxmlformats-package.relationships+xml"/>
  <Override PartName="/ppt/slides/_rels/slide13.xml.rels" ContentType="application/vnd.openxmlformats-package.relationships+xml"/>
  <Override PartName="/ppt/slides/_rels/slide17.xml.rels" ContentType="application/vnd.openxmlformats-package.relationships+xml"/>
  <Override PartName="/ppt/slides/_rels/slide16.xml.rels" ContentType="application/vnd.openxmlformats-package.relationships+xml"/>
  <Override PartName="/ppt/slides/_rels/slide15.xml.rels" ContentType="application/vnd.openxmlformats-package.relationships+xml"/>
  <Override PartName="/ppt/slides/_rels/slide20.xml.rels" ContentType="application/vnd.openxmlformats-package.relationships+xml"/>
  <Override PartName="/ppt/slides/_rels/slide31.xml.rels" ContentType="application/vnd.openxmlformats-package.relationships+xml"/>
  <Override PartName="/ppt/slides/_rels/slide14.xml.rels" ContentType="application/vnd.openxmlformats-package.relationships+xml"/>
  <Override PartName="/ppt/slides/_rels/slide22.xml.rels" ContentType="application/vnd.openxmlformats-package.relationships+xml"/>
  <Override PartName="/ppt/slides/_rels/slide30.xml.rels" ContentType="application/vnd.openxmlformats-package.relationships+xml"/>
  <Override PartName="/ppt/slides/_rels/slide32.xml.rels" ContentType="application/vnd.openxmlformats-package.relationships+xml"/>
  <Override PartName="/ppt/slides/_rels/slide21.xml.rels" ContentType="application/vnd.openxmlformats-package.relationships+xml"/>
  <Override PartName="/ppt/slides/_rels/slide28.xml.rels" ContentType="application/vnd.openxmlformats-package.relationships+xml"/>
  <Override PartName="/ppt/slides/_rels/slide6.xml.rels" ContentType="application/vnd.openxmlformats-package.relationships+xml"/>
  <Override PartName="/ppt/slides/_rels/slide29.xml.rels" ContentType="application/vnd.openxmlformats-package.relationships+xml"/>
  <Override PartName="/ppt/slides/_rels/slide7.xml.rels" ContentType="application/vnd.openxmlformats-package.relationships+xml"/>
  <Override PartName="/ppt/slides/_rels/slide33.xml.rels" ContentType="application/vnd.openxmlformats-package.relationships+xml"/>
  <Override PartName="/ppt/slides/_rels/slide34.xml.rels" ContentType="application/vnd.openxmlformats-package.relationships+xml"/>
  <Override PartName="/ppt/slides/slide18.xml" ContentType="application/vnd.openxmlformats-officedocument.presentationml.slide+xml"/>
  <Override PartName="/ppt/slides/slide17.xml" ContentType="application/vnd.openxmlformats-officedocument.presentationml.slide+xml"/>
  <Override PartName="/ppt/slides/slide16.xml" ContentType="application/vnd.openxmlformats-officedocument.presentationml.slide+xml"/>
  <Override PartName="/ppt/slides/slide15.xml" ContentType="application/vnd.openxmlformats-officedocument.presentationml.slide+xml"/>
  <Override PartName="/ppt/slides/slide14.xml" ContentType="application/vnd.openxmlformats-officedocument.presentationml.slide+xml"/>
  <Override PartName="/ppt/slides/slide13.xml" ContentType="application/vnd.openxmlformats-officedocument.presentationml.slide+xml"/>
  <Override PartName="/ppt/slides/slide12.xml" ContentType="application/vnd.openxmlformats-officedocument.presentationml.slide+xml"/>
  <Override PartName="/ppt/slides/slide5.xml" ContentType="application/vnd.openxmlformats-officedocument.presentationml.slide+xml"/>
  <Override PartName="/ppt/slides/slide27.xml" ContentType="application/vnd.openxmlformats-officedocument.presentationml.slide+xml"/>
  <Override PartName="/ppt/slides/slide4.xml" ContentType="application/vnd.openxmlformats-officedocument.presentationml.slide+xml"/>
  <Override PartName="/ppt/slides/slide26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7.xml" ContentType="application/vnd.openxmlformats-officedocument.presentationml.slide+xml"/>
  <Override PartName="/ppt/slides/slide29.xml" ContentType="application/vnd.openxmlformats-officedocument.presentationml.slide+xml"/>
  <Override PartName="/ppt/slides/slide22.xml" ContentType="application/vnd.openxmlformats-officedocument.presentationml.slide+xml"/>
  <Override PartName="/ppt/slides/slide10.xml" ContentType="application/vnd.openxmlformats-officedocument.presentationml.slide+xml"/>
  <Override PartName="/ppt/slides/slide8.xml" ContentType="application/vnd.openxmlformats-officedocument.presentationml.slide+xml"/>
  <Override PartName="/ppt/slides/slide33.xml" ContentType="application/vnd.openxmlformats-officedocument.presentationml.slide+xml"/>
  <Override PartName="/ppt/slides/slide6.xml" ContentType="application/vnd.openxmlformats-officedocument.presentationml.slide+xml"/>
  <Override PartName="/ppt/slides/slide28.xml" ContentType="application/vnd.openxmlformats-officedocument.presentationml.slide+xml"/>
  <Override PartName="/ppt/slides/slide34.xml" ContentType="application/vnd.openxmlformats-officedocument.presentationml.slide+xml"/>
  <Override PartName="/ppt/slides/slide19.xml" ContentType="application/vnd.openxmlformats-officedocument.presentationml.slide+xml"/>
  <Override PartName="/ppt/slides/slide32.xml" ContentType="application/vnd.openxmlformats-officedocument.presentationml.slide+xml"/>
  <Override PartName="/ppt/slides/slide31.xml" ContentType="application/vnd.openxmlformats-officedocument.presentationml.slide+xml"/>
  <Override PartName="/ppt/slides/slide30.xml" ContentType="application/vnd.openxmlformats-officedocument.presentationml.slide+xml"/>
  <Override PartName="/ppt/slides/slide1.xml" ContentType="application/vnd.openxmlformats-officedocument.presentationml.slide+xml"/>
  <Override PartName="/ppt/slides/slide23.xml" ContentType="application/vnd.openxmlformats-officedocument.presentationml.slide+xml"/>
  <Override PartName="/ppt/slides/slide9.xml" ContentType="application/vnd.openxmlformats-officedocument.presentationml.slide+xml"/>
  <Override PartName="/ppt/slides/slide11.xml" ContentType="application/vnd.openxmlformats-officedocument.presentationml.slide+xml"/>
  <Override PartName="/ppt/slides/slide24.xml" ContentType="application/vnd.openxmlformats-officedocument.presentationml.slide+xml"/>
  <Override PartName="/ppt/slides/slide2.xml" ContentType="application/vnd.openxmlformats-officedocument.presentationml.slide+xml"/>
  <Override PartName="/ppt/slides/slide25.xml" ContentType="application/vnd.openxmlformats-officedocument.presentationml.slide+xml"/>
  <Override PartName="/ppt/slides/slide3.xml" ContentType="application/vnd.openxmlformats-officedocument.presentationml.slide+xml"/>
  <Override PartName="/ppt/_rels/presentation.xml.rels" ContentType="application/vnd.openxmlformats-package.relationships+xml"/>
  <Override PartName="/ppt/media/image39.jpeg" ContentType="image/jpeg"/>
  <Override PartName="/ppt/media/image52.jpeg" ContentType="image/jpeg"/>
  <Override PartName="/ppt/media/image42.jpeg" ContentType="image/jpeg"/>
  <Override PartName="/ppt/media/image37.jpeg" ContentType="image/jpeg"/>
  <Override PartName="/ppt/media/image36.jpeg" ContentType="image/jpeg"/>
  <Override PartName="/ppt/media/image4.jpeg" ContentType="image/jpeg"/>
  <Override PartName="/ppt/media/image33.jpeg" ContentType="image/jpeg"/>
  <Override PartName="/ppt/media/image1.jpeg" ContentType="image/jpeg"/>
  <Override PartName="/ppt/media/image32.jpeg" ContentType="image/jpeg"/>
  <Override PartName="/ppt/media/image13.png" ContentType="image/png"/>
  <Override PartName="/ppt/media/image56.jpeg" ContentType="image/jpeg"/>
  <Override PartName="/ppt/media/image26.jpeg" ContentType="image/jpeg"/>
  <Override PartName="/ppt/media/image21.png" ContentType="image/png"/>
  <Override PartName="/ppt/media/image6.png" ContentType="image/png"/>
  <Override PartName="/ppt/media/image44.jpeg" ContentType="image/jpeg"/>
  <Override PartName="/ppt/media/image27.jpeg" ContentType="image/jpeg"/>
  <Override PartName="/ppt/media/image40.jpeg" ContentType="image/jpeg"/>
  <Override PartName="/ppt/media/image15.jpeg" ContentType="image/jpeg"/>
  <Override PartName="/ppt/media/image41.jpeg" ContentType="image/jpeg"/>
  <Override PartName="/ppt/media/image20.png" ContentType="image/png"/>
  <Override PartName="/ppt/media/image5.png" ContentType="image/png"/>
  <Override PartName="/ppt/media/image50.jpeg" ContentType="image/jpeg"/>
  <Override PartName="/ppt/media/image45.jpeg" ContentType="image/jpeg"/>
  <Override PartName="/ppt/media/image12.png" ContentType="image/png"/>
  <Override PartName="/ppt/media/image55.jpeg" ContentType="image/jpeg"/>
  <Override PartName="/ppt/media/image25.jpeg" ContentType="image/jpeg"/>
  <Override PartName="/ppt/media/image10.jpeg" ContentType="image/jpeg"/>
  <Override PartName="/ppt/media/image53.jpeg" ContentType="image/jpeg"/>
  <Override PartName="/ppt/media/image7.jpeg" ContentType="image/jpeg"/>
  <Override PartName="/ppt/media/image48.jpeg" ContentType="image/jpeg"/>
  <Override PartName="/ppt/media/image35.jpeg" ContentType="image/jpeg"/>
  <Override PartName="/ppt/media/image28.png" ContentType="image/png"/>
  <Override PartName="/ppt/media/image31.jpeg" ContentType="image/jpeg"/>
  <Override PartName="/ppt/media/image18.jpeg" ContentType="image/jpeg"/>
  <Override PartName="/ppt/media/image54.jpeg" ContentType="image/jpeg"/>
  <Override PartName="/ppt/media/image24.jpeg" ContentType="image/jpeg"/>
  <Override PartName="/ppt/media/image19.png" ContentType="image/png"/>
  <Override PartName="/ppt/media/image16.jpeg" ContentType="image/jpeg"/>
  <Override PartName="/ppt/media/image46.jpeg" ContentType="image/jpeg"/>
  <Override PartName="/ppt/media/image47.jpeg" ContentType="image/jpeg"/>
  <Override PartName="/ppt/media/image57.jpeg" ContentType="image/jpeg"/>
  <Override PartName="/ppt/media/image14.jpeg" ContentType="image/jpeg"/>
  <Override PartName="/ppt/media/image23.png" ContentType="image/png"/>
  <Override PartName="/ppt/media/image8.png" ContentType="image/png"/>
  <Override PartName="/ppt/media/image22.jpeg" ContentType="image/jpeg"/>
  <Override PartName="/ppt/media/image11.png" ContentType="image/png"/>
  <Override PartName="/ppt/media/image43.jpeg" ContentType="image/jpeg"/>
  <Override PartName="/ppt/media/image49.jpeg" ContentType="image/jpeg"/>
  <Override PartName="/ppt/media/image2.png" ContentType="image/png"/>
  <Override PartName="/ppt/media/image3.png" ContentType="image/png"/>
  <Override PartName="/ppt/media/image17.jpeg" ContentType="image/jpeg"/>
  <Override PartName="/ppt/media/image30.jpeg" ContentType="image/jpeg"/>
  <Override PartName="/ppt/media/image9.png" ContentType="image/png"/>
  <Override PartName="/ppt/media/image34.jpeg" ContentType="image/jpeg"/>
  <Override PartName="/ppt/media/image29.png" ContentType="image/png"/>
  <Override PartName="/ppt/media/image38.jpeg" ContentType="image/jpeg"/>
  <Override PartName="/ppt/media/image51.jpeg" ContentType="image/jpeg"/>
  <Override PartName="/ppt/slideMasters/_rels/slideMaster3.xml.rels" ContentType="application/vnd.openxmlformats-package.relationships+xml"/>
  <Override PartName="/ppt/slideMasters/_rels/slideMaster1.xml.rels" ContentType="application/vnd.openxmlformats-package.relationships+xml"/>
  <Override PartName="/ppt/slideMasters/_rels/slideMaster2.xml.rels" ContentType="application/vnd.openxmlformats-package.relationships+xml"/>
  <Override PartName="/ppt/slideMasters/_rels/slideMaster4.xml.rels" ContentType="application/vnd.openxmlformats-package.relationships+xml"/>
  <Override PartName="/ppt/slideMasters/slideMaster2.xml" ContentType="application/vnd.openxmlformats-officedocument.presentationml.slideMaster+xml"/>
  <Override PartName="/ppt/slideMasters/slideMaster1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3.xml" ContentType="application/vnd.openxmlformats-officedocument.presentationml.slideMaster+xml"/>
  <Override PartName="/ppt/theme/theme2.xml" ContentType="application/vnd.openxmlformats-officedocument.theme+xml"/>
  <Override PartName="/ppt/theme/theme1.xml" ContentType="application/vnd.openxmlformats-officedocument.theme+xml"/>
  <Override PartName="/ppt/theme/theme4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  <p:sldMasterId id="2147483674" r:id="rId4"/>
    <p:sldMasterId id="2147483687" r:id="rId5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  <p:sldId id="282" r:id="rId32"/>
    <p:sldId id="283" r:id="rId33"/>
    <p:sldId id="284" r:id="rId34"/>
    <p:sldId id="285" r:id="rId35"/>
    <p:sldId id="286" r:id="rId36"/>
    <p:sldId id="287" r:id="rId37"/>
    <p:sldId id="288" r:id="rId38"/>
    <p:sldId id="289" r:id="rId39"/>
  </p:sldIdLst>
  <p:sldSz cx="9144000" cy="6858000"/>
  <p:notesSz cx="6858000" cy="9144000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Master" Target="slideMasters/slideMaster3.xml"/><Relationship Id="rId5" Type="http://schemas.openxmlformats.org/officeDocument/2006/relationships/slideMaster" Target="slideMasters/slideMaster4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Relationship Id="rId20" Type="http://schemas.openxmlformats.org/officeDocument/2006/relationships/slide" Target="slides/slide15.xml"/><Relationship Id="rId21" Type="http://schemas.openxmlformats.org/officeDocument/2006/relationships/slide" Target="slides/slide16.xml"/><Relationship Id="rId22" Type="http://schemas.openxmlformats.org/officeDocument/2006/relationships/slide" Target="slides/slide17.xml"/><Relationship Id="rId23" Type="http://schemas.openxmlformats.org/officeDocument/2006/relationships/slide" Target="slides/slide18.xml"/><Relationship Id="rId24" Type="http://schemas.openxmlformats.org/officeDocument/2006/relationships/slide" Target="slides/slide19.xml"/><Relationship Id="rId25" Type="http://schemas.openxmlformats.org/officeDocument/2006/relationships/slide" Target="slides/slide20.xml"/><Relationship Id="rId26" Type="http://schemas.openxmlformats.org/officeDocument/2006/relationships/slide" Target="slides/slide21.xml"/><Relationship Id="rId27" Type="http://schemas.openxmlformats.org/officeDocument/2006/relationships/slide" Target="slides/slide22.xml"/><Relationship Id="rId28" Type="http://schemas.openxmlformats.org/officeDocument/2006/relationships/slide" Target="slides/slide23.xml"/><Relationship Id="rId29" Type="http://schemas.openxmlformats.org/officeDocument/2006/relationships/slide" Target="slides/slide24.xml"/><Relationship Id="rId30" Type="http://schemas.openxmlformats.org/officeDocument/2006/relationships/slide" Target="slides/slide25.xml"/><Relationship Id="rId31" Type="http://schemas.openxmlformats.org/officeDocument/2006/relationships/slide" Target="slides/slide26.xml"/><Relationship Id="rId32" Type="http://schemas.openxmlformats.org/officeDocument/2006/relationships/slide" Target="slides/slide27.xml"/><Relationship Id="rId33" Type="http://schemas.openxmlformats.org/officeDocument/2006/relationships/slide" Target="slides/slide28.xml"/><Relationship Id="rId34" Type="http://schemas.openxmlformats.org/officeDocument/2006/relationships/slide" Target="slides/slide29.xml"/><Relationship Id="rId35" Type="http://schemas.openxmlformats.org/officeDocument/2006/relationships/slide" Target="slides/slide30.xml"/><Relationship Id="rId36" Type="http://schemas.openxmlformats.org/officeDocument/2006/relationships/slide" Target="slides/slide31.xml"/><Relationship Id="rId37" Type="http://schemas.openxmlformats.org/officeDocument/2006/relationships/slide" Target="slides/slide32.xml"/><Relationship Id="rId38" Type="http://schemas.openxmlformats.org/officeDocument/2006/relationships/slide" Target="slides/slide33.xml"/><Relationship Id="rId39" Type="http://schemas.openxmlformats.org/officeDocument/2006/relationships/slide" Target="slides/slide34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3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3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PlaceHolder 1"/>
          <p:cNvSpPr>
            <a:spLocks noGrp="1"/>
          </p:cNvSpPr>
          <p:nvPr>
            <p:ph type="title"/>
          </p:nvPr>
        </p:nvSpPr>
        <p:spPr>
          <a:xfrm>
            <a:off x="457200" y="704520"/>
            <a:ext cx="8229600" cy="1143000"/>
          </a:xfrm>
          <a:prstGeom prst="rect">
            <a:avLst/>
          </a:prstGeom>
        </p:spPr>
        <p:txBody>
          <a:bodyPr lIns="0" rIns="0" tIns="46800" bIns="0" anchor="b">
            <a:noAutofit/>
          </a:bodyPr>
          <a:p>
            <a:endParaRPr b="0" lang="en-US" sz="5000" spc="-1" strike="noStrike">
              <a:solidFill>
                <a:srgbClr val="04617b"/>
              </a:solidFill>
              <a:latin typeface="Calibri"/>
            </a:endParaRPr>
          </a:p>
        </p:txBody>
      </p:sp>
      <p:sp>
        <p:nvSpPr>
          <p:cNvPr id="36" name="PlaceHolder 2"/>
          <p:cNvSpPr>
            <a:spLocks noGrp="1"/>
          </p:cNvSpPr>
          <p:nvPr>
            <p:ph type="body"/>
          </p:nvPr>
        </p:nvSpPr>
        <p:spPr>
          <a:xfrm>
            <a:off x="457200" y="1934640"/>
            <a:ext cx="8229600" cy="209376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en-US" sz="2600" spc="-1" strike="noStrike">
              <a:solidFill>
                <a:srgbClr val="000000"/>
              </a:solidFill>
              <a:latin typeface="Constantia"/>
            </a:endParaRPr>
          </a:p>
        </p:txBody>
      </p:sp>
      <p:sp>
        <p:nvSpPr>
          <p:cNvPr id="37" name="PlaceHolder 3"/>
          <p:cNvSpPr>
            <a:spLocks noGrp="1"/>
          </p:cNvSpPr>
          <p:nvPr>
            <p:ph type="body"/>
          </p:nvPr>
        </p:nvSpPr>
        <p:spPr>
          <a:xfrm>
            <a:off x="457200" y="4227840"/>
            <a:ext cx="8229600" cy="209376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en-US" sz="2600" spc="-1" strike="noStrike">
              <a:solidFill>
                <a:srgbClr val="000000"/>
              </a:solidFill>
              <a:latin typeface="Constantia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/>
          </p:cNvSpPr>
          <p:nvPr>
            <p:ph type="title"/>
          </p:nvPr>
        </p:nvSpPr>
        <p:spPr>
          <a:xfrm>
            <a:off x="457200" y="704520"/>
            <a:ext cx="8229600" cy="1143000"/>
          </a:xfrm>
          <a:prstGeom prst="rect">
            <a:avLst/>
          </a:prstGeom>
        </p:spPr>
        <p:txBody>
          <a:bodyPr lIns="0" rIns="0" tIns="46800" bIns="0" anchor="b">
            <a:noAutofit/>
          </a:bodyPr>
          <a:p>
            <a:endParaRPr b="0" lang="en-US" sz="5000" spc="-1" strike="noStrike">
              <a:solidFill>
                <a:srgbClr val="04617b"/>
              </a:solidFill>
              <a:latin typeface="Calibri"/>
            </a:endParaRPr>
          </a:p>
        </p:txBody>
      </p:sp>
      <p:sp>
        <p:nvSpPr>
          <p:cNvPr id="39" name="PlaceHolder 2"/>
          <p:cNvSpPr>
            <a:spLocks noGrp="1"/>
          </p:cNvSpPr>
          <p:nvPr>
            <p:ph type="body"/>
          </p:nvPr>
        </p:nvSpPr>
        <p:spPr>
          <a:xfrm>
            <a:off x="457200" y="1934640"/>
            <a:ext cx="4015800" cy="209376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en-US" sz="2600" spc="-1" strike="noStrike">
              <a:solidFill>
                <a:srgbClr val="000000"/>
              </a:solidFill>
              <a:latin typeface="Constantia"/>
            </a:endParaRPr>
          </a:p>
        </p:txBody>
      </p:sp>
      <p:sp>
        <p:nvSpPr>
          <p:cNvPr id="40" name="PlaceHolder 3"/>
          <p:cNvSpPr>
            <a:spLocks noGrp="1"/>
          </p:cNvSpPr>
          <p:nvPr>
            <p:ph type="body"/>
          </p:nvPr>
        </p:nvSpPr>
        <p:spPr>
          <a:xfrm>
            <a:off x="4674240" y="1934640"/>
            <a:ext cx="4015800" cy="209376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en-US" sz="2600" spc="-1" strike="noStrike">
              <a:solidFill>
                <a:srgbClr val="000000"/>
              </a:solidFill>
              <a:latin typeface="Constantia"/>
            </a:endParaRPr>
          </a:p>
        </p:txBody>
      </p:sp>
      <p:sp>
        <p:nvSpPr>
          <p:cNvPr id="41" name="PlaceHolder 4"/>
          <p:cNvSpPr>
            <a:spLocks noGrp="1"/>
          </p:cNvSpPr>
          <p:nvPr>
            <p:ph type="body"/>
          </p:nvPr>
        </p:nvSpPr>
        <p:spPr>
          <a:xfrm>
            <a:off x="457200" y="4227840"/>
            <a:ext cx="4015800" cy="209376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en-US" sz="2600" spc="-1" strike="noStrike">
              <a:solidFill>
                <a:srgbClr val="000000"/>
              </a:solidFill>
              <a:latin typeface="Constantia"/>
            </a:endParaRPr>
          </a:p>
        </p:txBody>
      </p:sp>
      <p:sp>
        <p:nvSpPr>
          <p:cNvPr id="42" name="PlaceHolder 5"/>
          <p:cNvSpPr>
            <a:spLocks noGrp="1"/>
          </p:cNvSpPr>
          <p:nvPr>
            <p:ph type="body"/>
          </p:nvPr>
        </p:nvSpPr>
        <p:spPr>
          <a:xfrm>
            <a:off x="4674240" y="4227840"/>
            <a:ext cx="4015800" cy="209376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en-US" sz="2600" spc="-1" strike="noStrike">
              <a:solidFill>
                <a:srgbClr val="000000"/>
              </a:solidFill>
              <a:latin typeface="Constantia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PlaceHolder 1"/>
          <p:cNvSpPr>
            <a:spLocks noGrp="1"/>
          </p:cNvSpPr>
          <p:nvPr>
            <p:ph type="title"/>
          </p:nvPr>
        </p:nvSpPr>
        <p:spPr>
          <a:xfrm>
            <a:off x="457200" y="704520"/>
            <a:ext cx="8229600" cy="1143000"/>
          </a:xfrm>
          <a:prstGeom prst="rect">
            <a:avLst/>
          </a:prstGeom>
        </p:spPr>
        <p:txBody>
          <a:bodyPr lIns="0" rIns="0" tIns="46800" bIns="0" anchor="b">
            <a:noAutofit/>
          </a:bodyPr>
          <a:p>
            <a:endParaRPr b="0" lang="en-US" sz="5000" spc="-1" strike="noStrike">
              <a:solidFill>
                <a:srgbClr val="04617b"/>
              </a:solidFill>
              <a:latin typeface="Calibri"/>
            </a:endParaRPr>
          </a:p>
        </p:txBody>
      </p:sp>
      <p:sp>
        <p:nvSpPr>
          <p:cNvPr id="44" name="PlaceHolder 2"/>
          <p:cNvSpPr>
            <a:spLocks noGrp="1"/>
          </p:cNvSpPr>
          <p:nvPr>
            <p:ph type="body"/>
          </p:nvPr>
        </p:nvSpPr>
        <p:spPr>
          <a:xfrm>
            <a:off x="457200" y="1934640"/>
            <a:ext cx="2649600" cy="209376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en-US" sz="2600" spc="-1" strike="noStrike">
              <a:solidFill>
                <a:srgbClr val="000000"/>
              </a:solidFill>
              <a:latin typeface="Constantia"/>
            </a:endParaRPr>
          </a:p>
        </p:txBody>
      </p:sp>
      <p:sp>
        <p:nvSpPr>
          <p:cNvPr id="45" name="PlaceHolder 3"/>
          <p:cNvSpPr>
            <a:spLocks noGrp="1"/>
          </p:cNvSpPr>
          <p:nvPr>
            <p:ph type="body"/>
          </p:nvPr>
        </p:nvSpPr>
        <p:spPr>
          <a:xfrm>
            <a:off x="3239640" y="1934640"/>
            <a:ext cx="2649600" cy="209376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en-US" sz="2600" spc="-1" strike="noStrike">
              <a:solidFill>
                <a:srgbClr val="000000"/>
              </a:solidFill>
              <a:latin typeface="Constantia"/>
            </a:endParaRPr>
          </a:p>
        </p:txBody>
      </p:sp>
      <p:sp>
        <p:nvSpPr>
          <p:cNvPr id="46" name="PlaceHolder 4"/>
          <p:cNvSpPr>
            <a:spLocks noGrp="1"/>
          </p:cNvSpPr>
          <p:nvPr>
            <p:ph type="body"/>
          </p:nvPr>
        </p:nvSpPr>
        <p:spPr>
          <a:xfrm>
            <a:off x="6022080" y="1934640"/>
            <a:ext cx="2649600" cy="209376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en-US" sz="2600" spc="-1" strike="noStrike">
              <a:solidFill>
                <a:srgbClr val="000000"/>
              </a:solidFill>
              <a:latin typeface="Constantia"/>
            </a:endParaRPr>
          </a:p>
        </p:txBody>
      </p:sp>
      <p:sp>
        <p:nvSpPr>
          <p:cNvPr id="47" name="PlaceHolder 5"/>
          <p:cNvSpPr>
            <a:spLocks noGrp="1"/>
          </p:cNvSpPr>
          <p:nvPr>
            <p:ph type="body"/>
          </p:nvPr>
        </p:nvSpPr>
        <p:spPr>
          <a:xfrm>
            <a:off x="457200" y="4227840"/>
            <a:ext cx="2649600" cy="209376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en-US" sz="2600" spc="-1" strike="noStrike">
              <a:solidFill>
                <a:srgbClr val="000000"/>
              </a:solidFill>
              <a:latin typeface="Constantia"/>
            </a:endParaRPr>
          </a:p>
        </p:txBody>
      </p:sp>
      <p:sp>
        <p:nvSpPr>
          <p:cNvPr id="48" name="PlaceHolder 6"/>
          <p:cNvSpPr>
            <a:spLocks noGrp="1"/>
          </p:cNvSpPr>
          <p:nvPr>
            <p:ph type="body"/>
          </p:nvPr>
        </p:nvSpPr>
        <p:spPr>
          <a:xfrm>
            <a:off x="3239640" y="4227840"/>
            <a:ext cx="2649600" cy="209376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en-US" sz="2600" spc="-1" strike="noStrike">
              <a:solidFill>
                <a:srgbClr val="000000"/>
              </a:solidFill>
              <a:latin typeface="Constantia"/>
            </a:endParaRPr>
          </a:p>
        </p:txBody>
      </p:sp>
      <p:sp>
        <p:nvSpPr>
          <p:cNvPr id="49" name="PlaceHolder 7"/>
          <p:cNvSpPr>
            <a:spLocks noGrp="1"/>
          </p:cNvSpPr>
          <p:nvPr>
            <p:ph type="body"/>
          </p:nvPr>
        </p:nvSpPr>
        <p:spPr>
          <a:xfrm>
            <a:off x="6022080" y="4227840"/>
            <a:ext cx="2649600" cy="209376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en-US" sz="2600" spc="-1" strike="noStrike">
              <a:solidFill>
                <a:srgbClr val="000000"/>
              </a:solidFill>
              <a:latin typeface="Constantia"/>
            </a:endParaRP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PlaceHolder 1"/>
          <p:cNvSpPr>
            <a:spLocks noGrp="1"/>
          </p:cNvSpPr>
          <p:nvPr>
            <p:ph type="title"/>
          </p:nvPr>
        </p:nvSpPr>
        <p:spPr>
          <a:xfrm>
            <a:off x="457200" y="704520"/>
            <a:ext cx="8229600" cy="1143000"/>
          </a:xfrm>
          <a:prstGeom prst="rect">
            <a:avLst/>
          </a:prstGeom>
        </p:spPr>
        <p:txBody>
          <a:bodyPr lIns="0" rIns="0" tIns="46800" bIns="0" anchor="b">
            <a:noAutofit/>
          </a:bodyPr>
          <a:p>
            <a:endParaRPr b="0" lang="en-US" sz="5000" spc="-1" strike="noStrike">
              <a:solidFill>
                <a:srgbClr val="04617b"/>
              </a:solidFill>
              <a:latin typeface="Calibri"/>
            </a:endParaRPr>
          </a:p>
        </p:txBody>
      </p:sp>
      <p:sp>
        <p:nvSpPr>
          <p:cNvPr id="65" name="PlaceHolder 2"/>
          <p:cNvSpPr>
            <a:spLocks noGrp="1"/>
          </p:cNvSpPr>
          <p:nvPr>
            <p:ph type="subTitle"/>
          </p:nvPr>
        </p:nvSpPr>
        <p:spPr>
          <a:xfrm>
            <a:off x="457200" y="1934640"/>
            <a:ext cx="8229600" cy="43894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>
              <a:spcBef>
                <a:spcPts val="649"/>
              </a:spcBef>
            </a:pPr>
            <a:endParaRPr b="0" lang="en-US" sz="2600" spc="-1" strike="noStrike">
              <a:solidFill>
                <a:srgbClr val="000000"/>
              </a:solidFill>
              <a:latin typeface="Constantia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PlaceHolder 1"/>
          <p:cNvSpPr>
            <a:spLocks noGrp="1"/>
          </p:cNvSpPr>
          <p:nvPr>
            <p:ph type="title"/>
          </p:nvPr>
        </p:nvSpPr>
        <p:spPr>
          <a:xfrm>
            <a:off x="457200" y="704520"/>
            <a:ext cx="8229600" cy="1143000"/>
          </a:xfrm>
          <a:prstGeom prst="rect">
            <a:avLst/>
          </a:prstGeom>
        </p:spPr>
        <p:txBody>
          <a:bodyPr lIns="0" rIns="0" tIns="46800" bIns="0" anchor="b">
            <a:noAutofit/>
          </a:bodyPr>
          <a:p>
            <a:endParaRPr b="0" lang="en-US" sz="5000" spc="-1" strike="noStrike">
              <a:solidFill>
                <a:srgbClr val="04617b"/>
              </a:solidFill>
              <a:latin typeface="Calibri"/>
            </a:endParaRPr>
          </a:p>
        </p:txBody>
      </p:sp>
      <p:sp>
        <p:nvSpPr>
          <p:cNvPr id="67" name="PlaceHolder 2"/>
          <p:cNvSpPr>
            <a:spLocks noGrp="1"/>
          </p:cNvSpPr>
          <p:nvPr>
            <p:ph type="body"/>
          </p:nvPr>
        </p:nvSpPr>
        <p:spPr>
          <a:xfrm>
            <a:off x="457200" y="1934640"/>
            <a:ext cx="8229600" cy="438948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en-US" sz="2600" spc="-1" strike="noStrike">
              <a:solidFill>
                <a:srgbClr val="000000"/>
              </a:solidFill>
              <a:latin typeface="Constantia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PlaceHolder 1"/>
          <p:cNvSpPr>
            <a:spLocks noGrp="1"/>
          </p:cNvSpPr>
          <p:nvPr>
            <p:ph type="title"/>
          </p:nvPr>
        </p:nvSpPr>
        <p:spPr>
          <a:xfrm>
            <a:off x="457200" y="704520"/>
            <a:ext cx="8229600" cy="1143000"/>
          </a:xfrm>
          <a:prstGeom prst="rect">
            <a:avLst/>
          </a:prstGeom>
        </p:spPr>
        <p:txBody>
          <a:bodyPr lIns="0" rIns="0" tIns="46800" bIns="0" anchor="b">
            <a:noAutofit/>
          </a:bodyPr>
          <a:p>
            <a:endParaRPr b="0" lang="en-US" sz="5000" spc="-1" strike="noStrike">
              <a:solidFill>
                <a:srgbClr val="04617b"/>
              </a:solidFill>
              <a:latin typeface="Calibri"/>
            </a:endParaRPr>
          </a:p>
        </p:txBody>
      </p:sp>
      <p:sp>
        <p:nvSpPr>
          <p:cNvPr id="69" name="PlaceHolder 2"/>
          <p:cNvSpPr>
            <a:spLocks noGrp="1"/>
          </p:cNvSpPr>
          <p:nvPr>
            <p:ph type="body"/>
          </p:nvPr>
        </p:nvSpPr>
        <p:spPr>
          <a:xfrm>
            <a:off x="457200" y="1934640"/>
            <a:ext cx="4015800" cy="438948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en-US" sz="2600" spc="-1" strike="noStrike">
              <a:solidFill>
                <a:srgbClr val="000000"/>
              </a:solidFill>
              <a:latin typeface="Constantia"/>
            </a:endParaRPr>
          </a:p>
        </p:txBody>
      </p:sp>
      <p:sp>
        <p:nvSpPr>
          <p:cNvPr id="70" name="PlaceHolder 3"/>
          <p:cNvSpPr>
            <a:spLocks noGrp="1"/>
          </p:cNvSpPr>
          <p:nvPr>
            <p:ph type="body"/>
          </p:nvPr>
        </p:nvSpPr>
        <p:spPr>
          <a:xfrm>
            <a:off x="4674240" y="1934640"/>
            <a:ext cx="4015800" cy="438948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en-US" sz="2600" spc="-1" strike="noStrike">
              <a:solidFill>
                <a:srgbClr val="000000"/>
              </a:solidFill>
              <a:latin typeface="Constantia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PlaceHolder 1"/>
          <p:cNvSpPr>
            <a:spLocks noGrp="1"/>
          </p:cNvSpPr>
          <p:nvPr>
            <p:ph type="title"/>
          </p:nvPr>
        </p:nvSpPr>
        <p:spPr>
          <a:xfrm>
            <a:off x="457200" y="704520"/>
            <a:ext cx="8229600" cy="1143000"/>
          </a:xfrm>
          <a:prstGeom prst="rect">
            <a:avLst/>
          </a:prstGeom>
        </p:spPr>
        <p:txBody>
          <a:bodyPr lIns="0" rIns="0" tIns="46800" bIns="0" anchor="b">
            <a:noAutofit/>
          </a:bodyPr>
          <a:p>
            <a:endParaRPr b="0" lang="en-US" sz="5000" spc="-1" strike="noStrike">
              <a:solidFill>
                <a:srgbClr val="04617b"/>
              </a:solidFill>
              <a:latin typeface="Calibri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PlaceHolder 1"/>
          <p:cNvSpPr>
            <a:spLocks noGrp="1"/>
          </p:cNvSpPr>
          <p:nvPr>
            <p:ph type="subTitle"/>
          </p:nvPr>
        </p:nvSpPr>
        <p:spPr>
          <a:xfrm>
            <a:off x="457200" y="704520"/>
            <a:ext cx="8229600" cy="52995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>
              <a:spcBef>
                <a:spcPts val="649"/>
              </a:spcBef>
            </a:pPr>
            <a:endParaRPr b="0" lang="en-US" sz="2600" spc="-1" strike="noStrike">
              <a:solidFill>
                <a:srgbClr val="000000"/>
              </a:solidFill>
              <a:latin typeface="Constantia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PlaceHolder 1"/>
          <p:cNvSpPr>
            <a:spLocks noGrp="1"/>
          </p:cNvSpPr>
          <p:nvPr>
            <p:ph type="title"/>
          </p:nvPr>
        </p:nvSpPr>
        <p:spPr>
          <a:xfrm>
            <a:off x="457200" y="704520"/>
            <a:ext cx="8229600" cy="1143000"/>
          </a:xfrm>
          <a:prstGeom prst="rect">
            <a:avLst/>
          </a:prstGeom>
        </p:spPr>
        <p:txBody>
          <a:bodyPr lIns="0" rIns="0" tIns="46800" bIns="0" anchor="b">
            <a:noAutofit/>
          </a:bodyPr>
          <a:p>
            <a:endParaRPr b="0" lang="en-US" sz="5000" spc="-1" strike="noStrike">
              <a:solidFill>
                <a:srgbClr val="04617b"/>
              </a:solidFill>
              <a:latin typeface="Calibri"/>
            </a:endParaRPr>
          </a:p>
        </p:txBody>
      </p:sp>
      <p:sp>
        <p:nvSpPr>
          <p:cNvPr id="74" name="PlaceHolder 2"/>
          <p:cNvSpPr>
            <a:spLocks noGrp="1"/>
          </p:cNvSpPr>
          <p:nvPr>
            <p:ph type="body"/>
          </p:nvPr>
        </p:nvSpPr>
        <p:spPr>
          <a:xfrm>
            <a:off x="457200" y="1934640"/>
            <a:ext cx="4015800" cy="209376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en-US" sz="2600" spc="-1" strike="noStrike">
              <a:solidFill>
                <a:srgbClr val="000000"/>
              </a:solidFill>
              <a:latin typeface="Constantia"/>
            </a:endParaRPr>
          </a:p>
        </p:txBody>
      </p:sp>
      <p:sp>
        <p:nvSpPr>
          <p:cNvPr id="75" name="PlaceHolder 3"/>
          <p:cNvSpPr>
            <a:spLocks noGrp="1"/>
          </p:cNvSpPr>
          <p:nvPr>
            <p:ph type="body"/>
          </p:nvPr>
        </p:nvSpPr>
        <p:spPr>
          <a:xfrm>
            <a:off x="4674240" y="1934640"/>
            <a:ext cx="4015800" cy="438948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en-US" sz="2600" spc="-1" strike="noStrike">
              <a:solidFill>
                <a:srgbClr val="000000"/>
              </a:solidFill>
              <a:latin typeface="Constantia"/>
            </a:endParaRPr>
          </a:p>
        </p:txBody>
      </p:sp>
      <p:sp>
        <p:nvSpPr>
          <p:cNvPr id="76" name="PlaceHolder 4"/>
          <p:cNvSpPr>
            <a:spLocks noGrp="1"/>
          </p:cNvSpPr>
          <p:nvPr>
            <p:ph type="body"/>
          </p:nvPr>
        </p:nvSpPr>
        <p:spPr>
          <a:xfrm>
            <a:off x="457200" y="4227840"/>
            <a:ext cx="4015800" cy="209376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en-US" sz="2600" spc="-1" strike="noStrike">
              <a:solidFill>
                <a:srgbClr val="000000"/>
              </a:solidFill>
              <a:latin typeface="Constantia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457200" y="704520"/>
            <a:ext cx="8229600" cy="1143000"/>
          </a:xfrm>
          <a:prstGeom prst="rect">
            <a:avLst/>
          </a:prstGeom>
        </p:spPr>
        <p:txBody>
          <a:bodyPr lIns="0" rIns="0" tIns="46800" bIns="0" anchor="b">
            <a:noAutofit/>
          </a:bodyPr>
          <a:p>
            <a:endParaRPr b="0" lang="en-US" sz="5000" spc="-1" strike="noStrike">
              <a:solidFill>
                <a:srgbClr val="04617b"/>
              </a:solidFill>
              <a:latin typeface="Calibri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subTitle"/>
          </p:nvPr>
        </p:nvSpPr>
        <p:spPr>
          <a:xfrm>
            <a:off x="457200" y="1934640"/>
            <a:ext cx="8229600" cy="43894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>
              <a:spcBef>
                <a:spcPts val="649"/>
              </a:spcBef>
            </a:pPr>
            <a:endParaRPr b="0" lang="en-US" sz="2600" spc="-1" strike="noStrike">
              <a:solidFill>
                <a:srgbClr val="000000"/>
              </a:solidFill>
              <a:latin typeface="Constantia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PlaceHolder 1"/>
          <p:cNvSpPr>
            <a:spLocks noGrp="1"/>
          </p:cNvSpPr>
          <p:nvPr>
            <p:ph type="title"/>
          </p:nvPr>
        </p:nvSpPr>
        <p:spPr>
          <a:xfrm>
            <a:off x="457200" y="704520"/>
            <a:ext cx="8229600" cy="1143000"/>
          </a:xfrm>
          <a:prstGeom prst="rect">
            <a:avLst/>
          </a:prstGeom>
        </p:spPr>
        <p:txBody>
          <a:bodyPr lIns="0" rIns="0" tIns="46800" bIns="0" anchor="b">
            <a:noAutofit/>
          </a:bodyPr>
          <a:p>
            <a:endParaRPr b="0" lang="en-US" sz="5000" spc="-1" strike="noStrike">
              <a:solidFill>
                <a:srgbClr val="04617b"/>
              </a:solidFill>
              <a:latin typeface="Calibri"/>
            </a:endParaRPr>
          </a:p>
        </p:txBody>
      </p:sp>
      <p:sp>
        <p:nvSpPr>
          <p:cNvPr id="78" name="PlaceHolder 2"/>
          <p:cNvSpPr>
            <a:spLocks noGrp="1"/>
          </p:cNvSpPr>
          <p:nvPr>
            <p:ph type="body"/>
          </p:nvPr>
        </p:nvSpPr>
        <p:spPr>
          <a:xfrm>
            <a:off x="457200" y="1934640"/>
            <a:ext cx="4015800" cy="438948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en-US" sz="2600" spc="-1" strike="noStrike">
              <a:solidFill>
                <a:srgbClr val="000000"/>
              </a:solidFill>
              <a:latin typeface="Constantia"/>
            </a:endParaRPr>
          </a:p>
        </p:txBody>
      </p:sp>
      <p:sp>
        <p:nvSpPr>
          <p:cNvPr id="79" name="PlaceHolder 3"/>
          <p:cNvSpPr>
            <a:spLocks noGrp="1"/>
          </p:cNvSpPr>
          <p:nvPr>
            <p:ph type="body"/>
          </p:nvPr>
        </p:nvSpPr>
        <p:spPr>
          <a:xfrm>
            <a:off x="4674240" y="1934640"/>
            <a:ext cx="4015800" cy="209376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en-US" sz="2600" spc="-1" strike="noStrike">
              <a:solidFill>
                <a:srgbClr val="000000"/>
              </a:solidFill>
              <a:latin typeface="Constantia"/>
            </a:endParaRPr>
          </a:p>
        </p:txBody>
      </p:sp>
      <p:sp>
        <p:nvSpPr>
          <p:cNvPr id="80" name="PlaceHolder 4"/>
          <p:cNvSpPr>
            <a:spLocks noGrp="1"/>
          </p:cNvSpPr>
          <p:nvPr>
            <p:ph type="body"/>
          </p:nvPr>
        </p:nvSpPr>
        <p:spPr>
          <a:xfrm>
            <a:off x="4674240" y="4227840"/>
            <a:ext cx="4015800" cy="209376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en-US" sz="2600" spc="-1" strike="noStrike">
              <a:solidFill>
                <a:srgbClr val="000000"/>
              </a:solidFill>
              <a:latin typeface="Constantia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PlaceHolder 1"/>
          <p:cNvSpPr>
            <a:spLocks noGrp="1"/>
          </p:cNvSpPr>
          <p:nvPr>
            <p:ph type="title"/>
          </p:nvPr>
        </p:nvSpPr>
        <p:spPr>
          <a:xfrm>
            <a:off x="457200" y="704520"/>
            <a:ext cx="8229600" cy="1143000"/>
          </a:xfrm>
          <a:prstGeom prst="rect">
            <a:avLst/>
          </a:prstGeom>
        </p:spPr>
        <p:txBody>
          <a:bodyPr lIns="0" rIns="0" tIns="46800" bIns="0" anchor="b">
            <a:noAutofit/>
          </a:bodyPr>
          <a:p>
            <a:endParaRPr b="0" lang="en-US" sz="5000" spc="-1" strike="noStrike">
              <a:solidFill>
                <a:srgbClr val="04617b"/>
              </a:solidFill>
              <a:latin typeface="Calibri"/>
            </a:endParaRPr>
          </a:p>
        </p:txBody>
      </p:sp>
      <p:sp>
        <p:nvSpPr>
          <p:cNvPr id="82" name="PlaceHolder 2"/>
          <p:cNvSpPr>
            <a:spLocks noGrp="1"/>
          </p:cNvSpPr>
          <p:nvPr>
            <p:ph type="body"/>
          </p:nvPr>
        </p:nvSpPr>
        <p:spPr>
          <a:xfrm>
            <a:off x="457200" y="1934640"/>
            <a:ext cx="4015800" cy="209376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en-US" sz="2600" spc="-1" strike="noStrike">
              <a:solidFill>
                <a:srgbClr val="000000"/>
              </a:solidFill>
              <a:latin typeface="Constantia"/>
            </a:endParaRPr>
          </a:p>
        </p:txBody>
      </p:sp>
      <p:sp>
        <p:nvSpPr>
          <p:cNvPr id="83" name="PlaceHolder 3"/>
          <p:cNvSpPr>
            <a:spLocks noGrp="1"/>
          </p:cNvSpPr>
          <p:nvPr>
            <p:ph type="body"/>
          </p:nvPr>
        </p:nvSpPr>
        <p:spPr>
          <a:xfrm>
            <a:off x="4674240" y="1934640"/>
            <a:ext cx="4015800" cy="209376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en-US" sz="2600" spc="-1" strike="noStrike">
              <a:solidFill>
                <a:srgbClr val="000000"/>
              </a:solidFill>
              <a:latin typeface="Constantia"/>
            </a:endParaRPr>
          </a:p>
        </p:txBody>
      </p:sp>
      <p:sp>
        <p:nvSpPr>
          <p:cNvPr id="84" name="PlaceHolder 4"/>
          <p:cNvSpPr>
            <a:spLocks noGrp="1"/>
          </p:cNvSpPr>
          <p:nvPr>
            <p:ph type="body"/>
          </p:nvPr>
        </p:nvSpPr>
        <p:spPr>
          <a:xfrm>
            <a:off x="457200" y="4227840"/>
            <a:ext cx="8229600" cy="209376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en-US" sz="2600" spc="-1" strike="noStrike">
              <a:solidFill>
                <a:srgbClr val="000000"/>
              </a:solidFill>
              <a:latin typeface="Constantia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PlaceHolder 1"/>
          <p:cNvSpPr>
            <a:spLocks noGrp="1"/>
          </p:cNvSpPr>
          <p:nvPr>
            <p:ph type="title"/>
          </p:nvPr>
        </p:nvSpPr>
        <p:spPr>
          <a:xfrm>
            <a:off x="457200" y="704520"/>
            <a:ext cx="8229600" cy="1143000"/>
          </a:xfrm>
          <a:prstGeom prst="rect">
            <a:avLst/>
          </a:prstGeom>
        </p:spPr>
        <p:txBody>
          <a:bodyPr lIns="0" rIns="0" tIns="46800" bIns="0" anchor="b">
            <a:noAutofit/>
          </a:bodyPr>
          <a:p>
            <a:endParaRPr b="0" lang="en-US" sz="5000" spc="-1" strike="noStrike">
              <a:solidFill>
                <a:srgbClr val="04617b"/>
              </a:solidFill>
              <a:latin typeface="Calibri"/>
            </a:endParaRPr>
          </a:p>
        </p:txBody>
      </p:sp>
      <p:sp>
        <p:nvSpPr>
          <p:cNvPr id="86" name="PlaceHolder 2"/>
          <p:cNvSpPr>
            <a:spLocks noGrp="1"/>
          </p:cNvSpPr>
          <p:nvPr>
            <p:ph type="body"/>
          </p:nvPr>
        </p:nvSpPr>
        <p:spPr>
          <a:xfrm>
            <a:off x="457200" y="1934640"/>
            <a:ext cx="8229600" cy="209376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en-US" sz="2600" spc="-1" strike="noStrike">
              <a:solidFill>
                <a:srgbClr val="000000"/>
              </a:solidFill>
              <a:latin typeface="Constantia"/>
            </a:endParaRPr>
          </a:p>
        </p:txBody>
      </p:sp>
      <p:sp>
        <p:nvSpPr>
          <p:cNvPr id="87" name="PlaceHolder 3"/>
          <p:cNvSpPr>
            <a:spLocks noGrp="1"/>
          </p:cNvSpPr>
          <p:nvPr>
            <p:ph type="body"/>
          </p:nvPr>
        </p:nvSpPr>
        <p:spPr>
          <a:xfrm>
            <a:off x="457200" y="4227840"/>
            <a:ext cx="8229600" cy="209376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en-US" sz="2600" spc="-1" strike="noStrike">
              <a:solidFill>
                <a:srgbClr val="000000"/>
              </a:solidFill>
              <a:latin typeface="Constantia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PlaceHolder 1"/>
          <p:cNvSpPr>
            <a:spLocks noGrp="1"/>
          </p:cNvSpPr>
          <p:nvPr>
            <p:ph type="title"/>
          </p:nvPr>
        </p:nvSpPr>
        <p:spPr>
          <a:xfrm>
            <a:off x="457200" y="704520"/>
            <a:ext cx="8229600" cy="1143000"/>
          </a:xfrm>
          <a:prstGeom prst="rect">
            <a:avLst/>
          </a:prstGeom>
        </p:spPr>
        <p:txBody>
          <a:bodyPr lIns="0" rIns="0" tIns="46800" bIns="0" anchor="b">
            <a:noAutofit/>
          </a:bodyPr>
          <a:p>
            <a:endParaRPr b="0" lang="en-US" sz="5000" spc="-1" strike="noStrike">
              <a:solidFill>
                <a:srgbClr val="04617b"/>
              </a:solidFill>
              <a:latin typeface="Calibri"/>
            </a:endParaRPr>
          </a:p>
        </p:txBody>
      </p:sp>
      <p:sp>
        <p:nvSpPr>
          <p:cNvPr id="89" name="PlaceHolder 2"/>
          <p:cNvSpPr>
            <a:spLocks noGrp="1"/>
          </p:cNvSpPr>
          <p:nvPr>
            <p:ph type="body"/>
          </p:nvPr>
        </p:nvSpPr>
        <p:spPr>
          <a:xfrm>
            <a:off x="457200" y="1934640"/>
            <a:ext cx="4015800" cy="209376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en-US" sz="2600" spc="-1" strike="noStrike">
              <a:solidFill>
                <a:srgbClr val="000000"/>
              </a:solidFill>
              <a:latin typeface="Constantia"/>
            </a:endParaRPr>
          </a:p>
        </p:txBody>
      </p:sp>
      <p:sp>
        <p:nvSpPr>
          <p:cNvPr id="90" name="PlaceHolder 3"/>
          <p:cNvSpPr>
            <a:spLocks noGrp="1"/>
          </p:cNvSpPr>
          <p:nvPr>
            <p:ph type="body"/>
          </p:nvPr>
        </p:nvSpPr>
        <p:spPr>
          <a:xfrm>
            <a:off x="4674240" y="1934640"/>
            <a:ext cx="4015800" cy="209376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en-US" sz="2600" spc="-1" strike="noStrike">
              <a:solidFill>
                <a:srgbClr val="000000"/>
              </a:solidFill>
              <a:latin typeface="Constantia"/>
            </a:endParaRPr>
          </a:p>
        </p:txBody>
      </p:sp>
      <p:sp>
        <p:nvSpPr>
          <p:cNvPr id="91" name="PlaceHolder 4"/>
          <p:cNvSpPr>
            <a:spLocks noGrp="1"/>
          </p:cNvSpPr>
          <p:nvPr>
            <p:ph type="body"/>
          </p:nvPr>
        </p:nvSpPr>
        <p:spPr>
          <a:xfrm>
            <a:off x="457200" y="4227840"/>
            <a:ext cx="4015800" cy="209376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en-US" sz="2600" spc="-1" strike="noStrike">
              <a:solidFill>
                <a:srgbClr val="000000"/>
              </a:solidFill>
              <a:latin typeface="Constantia"/>
            </a:endParaRPr>
          </a:p>
        </p:txBody>
      </p:sp>
      <p:sp>
        <p:nvSpPr>
          <p:cNvPr id="92" name="PlaceHolder 5"/>
          <p:cNvSpPr>
            <a:spLocks noGrp="1"/>
          </p:cNvSpPr>
          <p:nvPr>
            <p:ph type="body"/>
          </p:nvPr>
        </p:nvSpPr>
        <p:spPr>
          <a:xfrm>
            <a:off x="4674240" y="4227840"/>
            <a:ext cx="4015800" cy="209376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en-US" sz="2600" spc="-1" strike="noStrike">
              <a:solidFill>
                <a:srgbClr val="000000"/>
              </a:solidFill>
              <a:latin typeface="Constantia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PlaceHolder 1"/>
          <p:cNvSpPr>
            <a:spLocks noGrp="1"/>
          </p:cNvSpPr>
          <p:nvPr>
            <p:ph type="title"/>
          </p:nvPr>
        </p:nvSpPr>
        <p:spPr>
          <a:xfrm>
            <a:off x="457200" y="704520"/>
            <a:ext cx="8229600" cy="1143000"/>
          </a:xfrm>
          <a:prstGeom prst="rect">
            <a:avLst/>
          </a:prstGeom>
        </p:spPr>
        <p:txBody>
          <a:bodyPr lIns="0" rIns="0" tIns="46800" bIns="0" anchor="b">
            <a:noAutofit/>
          </a:bodyPr>
          <a:p>
            <a:endParaRPr b="0" lang="en-US" sz="5000" spc="-1" strike="noStrike">
              <a:solidFill>
                <a:srgbClr val="04617b"/>
              </a:solidFill>
              <a:latin typeface="Calibri"/>
            </a:endParaRPr>
          </a:p>
        </p:txBody>
      </p:sp>
      <p:sp>
        <p:nvSpPr>
          <p:cNvPr id="94" name="PlaceHolder 2"/>
          <p:cNvSpPr>
            <a:spLocks noGrp="1"/>
          </p:cNvSpPr>
          <p:nvPr>
            <p:ph type="body"/>
          </p:nvPr>
        </p:nvSpPr>
        <p:spPr>
          <a:xfrm>
            <a:off x="457200" y="1934640"/>
            <a:ext cx="2649600" cy="209376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en-US" sz="2600" spc="-1" strike="noStrike">
              <a:solidFill>
                <a:srgbClr val="000000"/>
              </a:solidFill>
              <a:latin typeface="Constantia"/>
            </a:endParaRPr>
          </a:p>
        </p:txBody>
      </p:sp>
      <p:sp>
        <p:nvSpPr>
          <p:cNvPr id="95" name="PlaceHolder 3"/>
          <p:cNvSpPr>
            <a:spLocks noGrp="1"/>
          </p:cNvSpPr>
          <p:nvPr>
            <p:ph type="body"/>
          </p:nvPr>
        </p:nvSpPr>
        <p:spPr>
          <a:xfrm>
            <a:off x="3239640" y="1934640"/>
            <a:ext cx="2649600" cy="209376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en-US" sz="2600" spc="-1" strike="noStrike">
              <a:solidFill>
                <a:srgbClr val="000000"/>
              </a:solidFill>
              <a:latin typeface="Constantia"/>
            </a:endParaRPr>
          </a:p>
        </p:txBody>
      </p:sp>
      <p:sp>
        <p:nvSpPr>
          <p:cNvPr id="96" name="PlaceHolder 4"/>
          <p:cNvSpPr>
            <a:spLocks noGrp="1"/>
          </p:cNvSpPr>
          <p:nvPr>
            <p:ph type="body"/>
          </p:nvPr>
        </p:nvSpPr>
        <p:spPr>
          <a:xfrm>
            <a:off x="6022080" y="1934640"/>
            <a:ext cx="2649600" cy="209376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en-US" sz="2600" spc="-1" strike="noStrike">
              <a:solidFill>
                <a:srgbClr val="000000"/>
              </a:solidFill>
              <a:latin typeface="Constantia"/>
            </a:endParaRPr>
          </a:p>
        </p:txBody>
      </p:sp>
      <p:sp>
        <p:nvSpPr>
          <p:cNvPr id="97" name="PlaceHolder 5"/>
          <p:cNvSpPr>
            <a:spLocks noGrp="1"/>
          </p:cNvSpPr>
          <p:nvPr>
            <p:ph type="body"/>
          </p:nvPr>
        </p:nvSpPr>
        <p:spPr>
          <a:xfrm>
            <a:off x="457200" y="4227840"/>
            <a:ext cx="2649600" cy="209376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en-US" sz="2600" spc="-1" strike="noStrike">
              <a:solidFill>
                <a:srgbClr val="000000"/>
              </a:solidFill>
              <a:latin typeface="Constantia"/>
            </a:endParaRPr>
          </a:p>
        </p:txBody>
      </p:sp>
      <p:sp>
        <p:nvSpPr>
          <p:cNvPr id="98" name="PlaceHolder 6"/>
          <p:cNvSpPr>
            <a:spLocks noGrp="1"/>
          </p:cNvSpPr>
          <p:nvPr>
            <p:ph type="body"/>
          </p:nvPr>
        </p:nvSpPr>
        <p:spPr>
          <a:xfrm>
            <a:off x="3239640" y="4227840"/>
            <a:ext cx="2649600" cy="209376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en-US" sz="2600" spc="-1" strike="noStrike">
              <a:solidFill>
                <a:srgbClr val="000000"/>
              </a:solidFill>
              <a:latin typeface="Constantia"/>
            </a:endParaRPr>
          </a:p>
        </p:txBody>
      </p:sp>
      <p:sp>
        <p:nvSpPr>
          <p:cNvPr id="99" name="PlaceHolder 7"/>
          <p:cNvSpPr>
            <a:spLocks noGrp="1"/>
          </p:cNvSpPr>
          <p:nvPr>
            <p:ph type="body"/>
          </p:nvPr>
        </p:nvSpPr>
        <p:spPr>
          <a:xfrm>
            <a:off x="6022080" y="4227840"/>
            <a:ext cx="2649600" cy="209376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en-US" sz="2600" spc="-1" strike="noStrike">
              <a:solidFill>
                <a:srgbClr val="000000"/>
              </a:solidFill>
              <a:latin typeface="Constantia"/>
            </a:endParaRPr>
          </a:p>
        </p:txBody>
      </p:sp>
    </p:spTree>
  </p:cSld>
</p:sldLayout>
</file>

<file path=ppt/slideLayouts/slideLayout2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2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PlaceHolder 1"/>
          <p:cNvSpPr>
            <a:spLocks noGrp="1"/>
          </p:cNvSpPr>
          <p:nvPr>
            <p:ph type="title"/>
          </p:nvPr>
        </p:nvSpPr>
        <p:spPr>
          <a:xfrm>
            <a:off x="457200" y="704520"/>
            <a:ext cx="8229600" cy="1143000"/>
          </a:xfrm>
          <a:prstGeom prst="rect">
            <a:avLst/>
          </a:prstGeom>
        </p:spPr>
        <p:txBody>
          <a:bodyPr lIns="0" rIns="0" tIns="46800" bIns="0" anchor="b">
            <a:noAutofit/>
          </a:bodyPr>
          <a:p>
            <a:endParaRPr b="0" lang="en-US" sz="5000" spc="-1" strike="noStrike">
              <a:solidFill>
                <a:srgbClr val="04617b"/>
              </a:solidFill>
              <a:latin typeface="Calibri"/>
            </a:endParaRPr>
          </a:p>
        </p:txBody>
      </p:sp>
      <p:sp>
        <p:nvSpPr>
          <p:cNvPr id="115" name="PlaceHolder 2"/>
          <p:cNvSpPr>
            <a:spLocks noGrp="1"/>
          </p:cNvSpPr>
          <p:nvPr>
            <p:ph type="subTitle"/>
          </p:nvPr>
        </p:nvSpPr>
        <p:spPr>
          <a:xfrm>
            <a:off x="457200" y="1934640"/>
            <a:ext cx="8229600" cy="43894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>
              <a:spcBef>
                <a:spcPts val="649"/>
              </a:spcBef>
            </a:pPr>
            <a:endParaRPr b="0" lang="en-US" sz="2600" spc="-1" strike="noStrike">
              <a:solidFill>
                <a:srgbClr val="000000"/>
              </a:solidFill>
              <a:latin typeface="Constantia"/>
            </a:endParaRPr>
          </a:p>
        </p:txBody>
      </p:sp>
    </p:spTree>
  </p:cSld>
</p:sldLayout>
</file>

<file path=ppt/slideLayouts/slideLayout2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PlaceHolder 1"/>
          <p:cNvSpPr>
            <a:spLocks noGrp="1"/>
          </p:cNvSpPr>
          <p:nvPr>
            <p:ph type="title"/>
          </p:nvPr>
        </p:nvSpPr>
        <p:spPr>
          <a:xfrm>
            <a:off x="457200" y="704520"/>
            <a:ext cx="8229600" cy="1143000"/>
          </a:xfrm>
          <a:prstGeom prst="rect">
            <a:avLst/>
          </a:prstGeom>
        </p:spPr>
        <p:txBody>
          <a:bodyPr lIns="0" rIns="0" tIns="46800" bIns="0" anchor="b">
            <a:noAutofit/>
          </a:bodyPr>
          <a:p>
            <a:endParaRPr b="0" lang="en-US" sz="5000" spc="-1" strike="noStrike">
              <a:solidFill>
                <a:srgbClr val="04617b"/>
              </a:solidFill>
              <a:latin typeface="Calibri"/>
            </a:endParaRPr>
          </a:p>
        </p:txBody>
      </p:sp>
      <p:sp>
        <p:nvSpPr>
          <p:cNvPr id="117" name="PlaceHolder 2"/>
          <p:cNvSpPr>
            <a:spLocks noGrp="1"/>
          </p:cNvSpPr>
          <p:nvPr>
            <p:ph type="body"/>
          </p:nvPr>
        </p:nvSpPr>
        <p:spPr>
          <a:xfrm>
            <a:off x="457200" y="1934640"/>
            <a:ext cx="8229600" cy="438948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en-US" sz="2600" spc="-1" strike="noStrike">
              <a:solidFill>
                <a:srgbClr val="000000"/>
              </a:solidFill>
              <a:latin typeface="Constantia"/>
            </a:endParaRPr>
          </a:p>
        </p:txBody>
      </p:sp>
    </p:spTree>
  </p:cSld>
</p:sldLayout>
</file>

<file path=ppt/slideLayouts/slideLayout2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PlaceHolder 1"/>
          <p:cNvSpPr>
            <a:spLocks noGrp="1"/>
          </p:cNvSpPr>
          <p:nvPr>
            <p:ph type="title"/>
          </p:nvPr>
        </p:nvSpPr>
        <p:spPr>
          <a:xfrm>
            <a:off x="457200" y="704520"/>
            <a:ext cx="8229600" cy="1143000"/>
          </a:xfrm>
          <a:prstGeom prst="rect">
            <a:avLst/>
          </a:prstGeom>
        </p:spPr>
        <p:txBody>
          <a:bodyPr lIns="0" rIns="0" tIns="46800" bIns="0" anchor="b">
            <a:noAutofit/>
          </a:bodyPr>
          <a:p>
            <a:endParaRPr b="0" lang="en-US" sz="5000" spc="-1" strike="noStrike">
              <a:solidFill>
                <a:srgbClr val="04617b"/>
              </a:solidFill>
              <a:latin typeface="Calibri"/>
            </a:endParaRPr>
          </a:p>
        </p:txBody>
      </p:sp>
      <p:sp>
        <p:nvSpPr>
          <p:cNvPr id="119" name="PlaceHolder 2"/>
          <p:cNvSpPr>
            <a:spLocks noGrp="1"/>
          </p:cNvSpPr>
          <p:nvPr>
            <p:ph type="body"/>
          </p:nvPr>
        </p:nvSpPr>
        <p:spPr>
          <a:xfrm>
            <a:off x="457200" y="1934640"/>
            <a:ext cx="4015800" cy="438948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en-US" sz="2600" spc="-1" strike="noStrike">
              <a:solidFill>
                <a:srgbClr val="000000"/>
              </a:solidFill>
              <a:latin typeface="Constantia"/>
            </a:endParaRPr>
          </a:p>
        </p:txBody>
      </p:sp>
      <p:sp>
        <p:nvSpPr>
          <p:cNvPr id="120" name="PlaceHolder 3"/>
          <p:cNvSpPr>
            <a:spLocks noGrp="1"/>
          </p:cNvSpPr>
          <p:nvPr>
            <p:ph type="body"/>
          </p:nvPr>
        </p:nvSpPr>
        <p:spPr>
          <a:xfrm>
            <a:off x="4674240" y="1934640"/>
            <a:ext cx="4015800" cy="438948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en-US" sz="2600" spc="-1" strike="noStrike">
              <a:solidFill>
                <a:srgbClr val="000000"/>
              </a:solidFill>
              <a:latin typeface="Constantia"/>
            </a:endParaRPr>
          </a:p>
        </p:txBody>
      </p:sp>
    </p:spTree>
  </p:cSld>
</p:sldLayout>
</file>

<file path=ppt/slideLayouts/slideLayout2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PlaceHolder 1"/>
          <p:cNvSpPr>
            <a:spLocks noGrp="1"/>
          </p:cNvSpPr>
          <p:nvPr>
            <p:ph type="title"/>
          </p:nvPr>
        </p:nvSpPr>
        <p:spPr>
          <a:xfrm>
            <a:off x="457200" y="704520"/>
            <a:ext cx="8229600" cy="1143000"/>
          </a:xfrm>
          <a:prstGeom prst="rect">
            <a:avLst/>
          </a:prstGeom>
        </p:spPr>
        <p:txBody>
          <a:bodyPr lIns="0" rIns="0" tIns="46800" bIns="0" anchor="b">
            <a:noAutofit/>
          </a:bodyPr>
          <a:p>
            <a:endParaRPr b="0" lang="en-US" sz="5000" spc="-1" strike="noStrike">
              <a:solidFill>
                <a:srgbClr val="04617b"/>
              </a:solidFill>
              <a:latin typeface="Calibri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457200" y="704520"/>
            <a:ext cx="8229600" cy="1143000"/>
          </a:xfrm>
          <a:prstGeom prst="rect">
            <a:avLst/>
          </a:prstGeom>
        </p:spPr>
        <p:txBody>
          <a:bodyPr lIns="0" rIns="0" tIns="46800" bIns="0" anchor="b">
            <a:noAutofit/>
          </a:bodyPr>
          <a:p>
            <a:endParaRPr b="0" lang="en-US" sz="5000" spc="-1" strike="noStrike">
              <a:solidFill>
                <a:srgbClr val="04617b"/>
              </a:solidFill>
              <a:latin typeface="Calibri"/>
            </a:endParaRPr>
          </a:p>
        </p:txBody>
      </p:sp>
      <p:sp>
        <p:nvSpPr>
          <p:cNvPr id="17" name="PlaceHolder 2"/>
          <p:cNvSpPr>
            <a:spLocks noGrp="1"/>
          </p:cNvSpPr>
          <p:nvPr>
            <p:ph type="body"/>
          </p:nvPr>
        </p:nvSpPr>
        <p:spPr>
          <a:xfrm>
            <a:off x="457200" y="1934640"/>
            <a:ext cx="8229600" cy="438948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en-US" sz="2600" spc="-1" strike="noStrike">
              <a:solidFill>
                <a:srgbClr val="000000"/>
              </a:solidFill>
              <a:latin typeface="Constantia"/>
            </a:endParaRPr>
          </a:p>
        </p:txBody>
      </p:sp>
    </p:spTree>
  </p:cSld>
</p:sldLayout>
</file>

<file path=ppt/slideLayouts/slideLayout3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PlaceHolder 1"/>
          <p:cNvSpPr>
            <a:spLocks noGrp="1"/>
          </p:cNvSpPr>
          <p:nvPr>
            <p:ph type="subTitle"/>
          </p:nvPr>
        </p:nvSpPr>
        <p:spPr>
          <a:xfrm>
            <a:off x="457200" y="704520"/>
            <a:ext cx="8229600" cy="52995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>
              <a:spcBef>
                <a:spcPts val="649"/>
              </a:spcBef>
            </a:pPr>
            <a:endParaRPr b="0" lang="en-US" sz="2600" spc="-1" strike="noStrike">
              <a:solidFill>
                <a:srgbClr val="000000"/>
              </a:solidFill>
              <a:latin typeface="Constantia"/>
            </a:endParaRPr>
          </a:p>
        </p:txBody>
      </p:sp>
    </p:spTree>
  </p:cSld>
</p:sldLayout>
</file>

<file path=ppt/slideLayouts/slideLayout3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PlaceHolder 1"/>
          <p:cNvSpPr>
            <a:spLocks noGrp="1"/>
          </p:cNvSpPr>
          <p:nvPr>
            <p:ph type="title"/>
          </p:nvPr>
        </p:nvSpPr>
        <p:spPr>
          <a:xfrm>
            <a:off x="457200" y="704520"/>
            <a:ext cx="8229600" cy="1143000"/>
          </a:xfrm>
          <a:prstGeom prst="rect">
            <a:avLst/>
          </a:prstGeom>
        </p:spPr>
        <p:txBody>
          <a:bodyPr lIns="0" rIns="0" tIns="46800" bIns="0" anchor="b">
            <a:noAutofit/>
          </a:bodyPr>
          <a:p>
            <a:endParaRPr b="0" lang="en-US" sz="5000" spc="-1" strike="noStrike">
              <a:solidFill>
                <a:srgbClr val="04617b"/>
              </a:solidFill>
              <a:latin typeface="Calibri"/>
            </a:endParaRPr>
          </a:p>
        </p:txBody>
      </p:sp>
      <p:sp>
        <p:nvSpPr>
          <p:cNvPr id="124" name="PlaceHolder 2"/>
          <p:cNvSpPr>
            <a:spLocks noGrp="1"/>
          </p:cNvSpPr>
          <p:nvPr>
            <p:ph type="body"/>
          </p:nvPr>
        </p:nvSpPr>
        <p:spPr>
          <a:xfrm>
            <a:off x="457200" y="1934640"/>
            <a:ext cx="4015800" cy="209376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en-US" sz="2600" spc="-1" strike="noStrike">
              <a:solidFill>
                <a:srgbClr val="000000"/>
              </a:solidFill>
              <a:latin typeface="Constantia"/>
            </a:endParaRPr>
          </a:p>
        </p:txBody>
      </p:sp>
      <p:sp>
        <p:nvSpPr>
          <p:cNvPr id="125" name="PlaceHolder 3"/>
          <p:cNvSpPr>
            <a:spLocks noGrp="1"/>
          </p:cNvSpPr>
          <p:nvPr>
            <p:ph type="body"/>
          </p:nvPr>
        </p:nvSpPr>
        <p:spPr>
          <a:xfrm>
            <a:off x="4674240" y="1934640"/>
            <a:ext cx="4015800" cy="438948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en-US" sz="2600" spc="-1" strike="noStrike">
              <a:solidFill>
                <a:srgbClr val="000000"/>
              </a:solidFill>
              <a:latin typeface="Constantia"/>
            </a:endParaRPr>
          </a:p>
        </p:txBody>
      </p:sp>
      <p:sp>
        <p:nvSpPr>
          <p:cNvPr id="126" name="PlaceHolder 4"/>
          <p:cNvSpPr>
            <a:spLocks noGrp="1"/>
          </p:cNvSpPr>
          <p:nvPr>
            <p:ph type="body"/>
          </p:nvPr>
        </p:nvSpPr>
        <p:spPr>
          <a:xfrm>
            <a:off x="457200" y="4227840"/>
            <a:ext cx="4015800" cy="209376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en-US" sz="2600" spc="-1" strike="noStrike">
              <a:solidFill>
                <a:srgbClr val="000000"/>
              </a:solidFill>
              <a:latin typeface="Constantia"/>
            </a:endParaRPr>
          </a:p>
        </p:txBody>
      </p:sp>
    </p:spTree>
  </p:cSld>
</p:sldLayout>
</file>

<file path=ppt/slideLayouts/slideLayout3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PlaceHolder 1"/>
          <p:cNvSpPr>
            <a:spLocks noGrp="1"/>
          </p:cNvSpPr>
          <p:nvPr>
            <p:ph type="title"/>
          </p:nvPr>
        </p:nvSpPr>
        <p:spPr>
          <a:xfrm>
            <a:off x="457200" y="704520"/>
            <a:ext cx="8229600" cy="1143000"/>
          </a:xfrm>
          <a:prstGeom prst="rect">
            <a:avLst/>
          </a:prstGeom>
        </p:spPr>
        <p:txBody>
          <a:bodyPr lIns="0" rIns="0" tIns="46800" bIns="0" anchor="b">
            <a:noAutofit/>
          </a:bodyPr>
          <a:p>
            <a:endParaRPr b="0" lang="en-US" sz="5000" spc="-1" strike="noStrike">
              <a:solidFill>
                <a:srgbClr val="04617b"/>
              </a:solidFill>
              <a:latin typeface="Calibri"/>
            </a:endParaRPr>
          </a:p>
        </p:txBody>
      </p:sp>
      <p:sp>
        <p:nvSpPr>
          <p:cNvPr id="128" name="PlaceHolder 2"/>
          <p:cNvSpPr>
            <a:spLocks noGrp="1"/>
          </p:cNvSpPr>
          <p:nvPr>
            <p:ph type="body"/>
          </p:nvPr>
        </p:nvSpPr>
        <p:spPr>
          <a:xfrm>
            <a:off x="457200" y="1934640"/>
            <a:ext cx="4015800" cy="438948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en-US" sz="2600" spc="-1" strike="noStrike">
              <a:solidFill>
                <a:srgbClr val="000000"/>
              </a:solidFill>
              <a:latin typeface="Constantia"/>
            </a:endParaRPr>
          </a:p>
        </p:txBody>
      </p:sp>
      <p:sp>
        <p:nvSpPr>
          <p:cNvPr id="129" name="PlaceHolder 3"/>
          <p:cNvSpPr>
            <a:spLocks noGrp="1"/>
          </p:cNvSpPr>
          <p:nvPr>
            <p:ph type="body"/>
          </p:nvPr>
        </p:nvSpPr>
        <p:spPr>
          <a:xfrm>
            <a:off x="4674240" y="1934640"/>
            <a:ext cx="4015800" cy="209376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en-US" sz="2600" spc="-1" strike="noStrike">
              <a:solidFill>
                <a:srgbClr val="000000"/>
              </a:solidFill>
              <a:latin typeface="Constantia"/>
            </a:endParaRPr>
          </a:p>
        </p:txBody>
      </p:sp>
      <p:sp>
        <p:nvSpPr>
          <p:cNvPr id="130" name="PlaceHolder 4"/>
          <p:cNvSpPr>
            <a:spLocks noGrp="1"/>
          </p:cNvSpPr>
          <p:nvPr>
            <p:ph type="body"/>
          </p:nvPr>
        </p:nvSpPr>
        <p:spPr>
          <a:xfrm>
            <a:off x="4674240" y="4227840"/>
            <a:ext cx="4015800" cy="209376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en-US" sz="2600" spc="-1" strike="noStrike">
              <a:solidFill>
                <a:srgbClr val="000000"/>
              </a:solidFill>
              <a:latin typeface="Constantia"/>
            </a:endParaRPr>
          </a:p>
        </p:txBody>
      </p:sp>
    </p:spTree>
  </p:cSld>
</p:sldLayout>
</file>

<file path=ppt/slideLayouts/slideLayout3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PlaceHolder 1"/>
          <p:cNvSpPr>
            <a:spLocks noGrp="1"/>
          </p:cNvSpPr>
          <p:nvPr>
            <p:ph type="title"/>
          </p:nvPr>
        </p:nvSpPr>
        <p:spPr>
          <a:xfrm>
            <a:off x="457200" y="704520"/>
            <a:ext cx="8229600" cy="1143000"/>
          </a:xfrm>
          <a:prstGeom prst="rect">
            <a:avLst/>
          </a:prstGeom>
        </p:spPr>
        <p:txBody>
          <a:bodyPr lIns="0" rIns="0" tIns="46800" bIns="0" anchor="b">
            <a:noAutofit/>
          </a:bodyPr>
          <a:p>
            <a:endParaRPr b="0" lang="en-US" sz="5000" spc="-1" strike="noStrike">
              <a:solidFill>
                <a:srgbClr val="04617b"/>
              </a:solidFill>
              <a:latin typeface="Calibri"/>
            </a:endParaRPr>
          </a:p>
        </p:txBody>
      </p:sp>
      <p:sp>
        <p:nvSpPr>
          <p:cNvPr id="132" name="PlaceHolder 2"/>
          <p:cNvSpPr>
            <a:spLocks noGrp="1"/>
          </p:cNvSpPr>
          <p:nvPr>
            <p:ph type="body"/>
          </p:nvPr>
        </p:nvSpPr>
        <p:spPr>
          <a:xfrm>
            <a:off x="457200" y="1934640"/>
            <a:ext cx="4015800" cy="209376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en-US" sz="2600" spc="-1" strike="noStrike">
              <a:solidFill>
                <a:srgbClr val="000000"/>
              </a:solidFill>
              <a:latin typeface="Constantia"/>
            </a:endParaRPr>
          </a:p>
        </p:txBody>
      </p:sp>
      <p:sp>
        <p:nvSpPr>
          <p:cNvPr id="133" name="PlaceHolder 3"/>
          <p:cNvSpPr>
            <a:spLocks noGrp="1"/>
          </p:cNvSpPr>
          <p:nvPr>
            <p:ph type="body"/>
          </p:nvPr>
        </p:nvSpPr>
        <p:spPr>
          <a:xfrm>
            <a:off x="4674240" y="1934640"/>
            <a:ext cx="4015800" cy="209376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en-US" sz="2600" spc="-1" strike="noStrike">
              <a:solidFill>
                <a:srgbClr val="000000"/>
              </a:solidFill>
              <a:latin typeface="Constantia"/>
            </a:endParaRPr>
          </a:p>
        </p:txBody>
      </p:sp>
      <p:sp>
        <p:nvSpPr>
          <p:cNvPr id="134" name="PlaceHolder 4"/>
          <p:cNvSpPr>
            <a:spLocks noGrp="1"/>
          </p:cNvSpPr>
          <p:nvPr>
            <p:ph type="body"/>
          </p:nvPr>
        </p:nvSpPr>
        <p:spPr>
          <a:xfrm>
            <a:off x="457200" y="4227840"/>
            <a:ext cx="8229600" cy="209376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en-US" sz="2600" spc="-1" strike="noStrike">
              <a:solidFill>
                <a:srgbClr val="000000"/>
              </a:solidFill>
              <a:latin typeface="Constantia"/>
            </a:endParaRPr>
          </a:p>
        </p:txBody>
      </p:sp>
    </p:spTree>
  </p:cSld>
</p:sldLayout>
</file>

<file path=ppt/slideLayouts/slideLayout3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PlaceHolder 1"/>
          <p:cNvSpPr>
            <a:spLocks noGrp="1"/>
          </p:cNvSpPr>
          <p:nvPr>
            <p:ph type="title"/>
          </p:nvPr>
        </p:nvSpPr>
        <p:spPr>
          <a:xfrm>
            <a:off x="457200" y="704520"/>
            <a:ext cx="8229600" cy="1143000"/>
          </a:xfrm>
          <a:prstGeom prst="rect">
            <a:avLst/>
          </a:prstGeom>
        </p:spPr>
        <p:txBody>
          <a:bodyPr lIns="0" rIns="0" tIns="46800" bIns="0" anchor="b">
            <a:noAutofit/>
          </a:bodyPr>
          <a:p>
            <a:endParaRPr b="0" lang="en-US" sz="5000" spc="-1" strike="noStrike">
              <a:solidFill>
                <a:srgbClr val="04617b"/>
              </a:solidFill>
              <a:latin typeface="Calibri"/>
            </a:endParaRPr>
          </a:p>
        </p:txBody>
      </p:sp>
      <p:sp>
        <p:nvSpPr>
          <p:cNvPr id="136" name="PlaceHolder 2"/>
          <p:cNvSpPr>
            <a:spLocks noGrp="1"/>
          </p:cNvSpPr>
          <p:nvPr>
            <p:ph type="body"/>
          </p:nvPr>
        </p:nvSpPr>
        <p:spPr>
          <a:xfrm>
            <a:off x="457200" y="1934640"/>
            <a:ext cx="8229600" cy="209376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en-US" sz="2600" spc="-1" strike="noStrike">
              <a:solidFill>
                <a:srgbClr val="000000"/>
              </a:solidFill>
              <a:latin typeface="Constantia"/>
            </a:endParaRPr>
          </a:p>
        </p:txBody>
      </p:sp>
      <p:sp>
        <p:nvSpPr>
          <p:cNvPr id="137" name="PlaceHolder 3"/>
          <p:cNvSpPr>
            <a:spLocks noGrp="1"/>
          </p:cNvSpPr>
          <p:nvPr>
            <p:ph type="body"/>
          </p:nvPr>
        </p:nvSpPr>
        <p:spPr>
          <a:xfrm>
            <a:off x="457200" y="4227840"/>
            <a:ext cx="8229600" cy="209376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en-US" sz="2600" spc="-1" strike="noStrike">
              <a:solidFill>
                <a:srgbClr val="000000"/>
              </a:solidFill>
              <a:latin typeface="Constantia"/>
            </a:endParaRPr>
          </a:p>
        </p:txBody>
      </p:sp>
    </p:spTree>
  </p:cSld>
</p:sldLayout>
</file>

<file path=ppt/slideLayouts/slideLayout3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PlaceHolder 1"/>
          <p:cNvSpPr>
            <a:spLocks noGrp="1"/>
          </p:cNvSpPr>
          <p:nvPr>
            <p:ph type="title"/>
          </p:nvPr>
        </p:nvSpPr>
        <p:spPr>
          <a:xfrm>
            <a:off x="457200" y="704520"/>
            <a:ext cx="8229600" cy="1143000"/>
          </a:xfrm>
          <a:prstGeom prst="rect">
            <a:avLst/>
          </a:prstGeom>
        </p:spPr>
        <p:txBody>
          <a:bodyPr lIns="0" rIns="0" tIns="46800" bIns="0" anchor="b">
            <a:noAutofit/>
          </a:bodyPr>
          <a:p>
            <a:endParaRPr b="0" lang="en-US" sz="5000" spc="-1" strike="noStrike">
              <a:solidFill>
                <a:srgbClr val="04617b"/>
              </a:solidFill>
              <a:latin typeface="Calibri"/>
            </a:endParaRPr>
          </a:p>
        </p:txBody>
      </p:sp>
      <p:sp>
        <p:nvSpPr>
          <p:cNvPr id="139" name="PlaceHolder 2"/>
          <p:cNvSpPr>
            <a:spLocks noGrp="1"/>
          </p:cNvSpPr>
          <p:nvPr>
            <p:ph type="body"/>
          </p:nvPr>
        </p:nvSpPr>
        <p:spPr>
          <a:xfrm>
            <a:off x="457200" y="1934640"/>
            <a:ext cx="4015800" cy="209376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en-US" sz="2600" spc="-1" strike="noStrike">
              <a:solidFill>
                <a:srgbClr val="000000"/>
              </a:solidFill>
              <a:latin typeface="Constantia"/>
            </a:endParaRPr>
          </a:p>
        </p:txBody>
      </p:sp>
      <p:sp>
        <p:nvSpPr>
          <p:cNvPr id="140" name="PlaceHolder 3"/>
          <p:cNvSpPr>
            <a:spLocks noGrp="1"/>
          </p:cNvSpPr>
          <p:nvPr>
            <p:ph type="body"/>
          </p:nvPr>
        </p:nvSpPr>
        <p:spPr>
          <a:xfrm>
            <a:off x="4674240" y="1934640"/>
            <a:ext cx="4015800" cy="209376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en-US" sz="2600" spc="-1" strike="noStrike">
              <a:solidFill>
                <a:srgbClr val="000000"/>
              </a:solidFill>
              <a:latin typeface="Constantia"/>
            </a:endParaRPr>
          </a:p>
        </p:txBody>
      </p:sp>
      <p:sp>
        <p:nvSpPr>
          <p:cNvPr id="141" name="PlaceHolder 4"/>
          <p:cNvSpPr>
            <a:spLocks noGrp="1"/>
          </p:cNvSpPr>
          <p:nvPr>
            <p:ph type="body"/>
          </p:nvPr>
        </p:nvSpPr>
        <p:spPr>
          <a:xfrm>
            <a:off x="457200" y="4227840"/>
            <a:ext cx="4015800" cy="209376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en-US" sz="2600" spc="-1" strike="noStrike">
              <a:solidFill>
                <a:srgbClr val="000000"/>
              </a:solidFill>
              <a:latin typeface="Constantia"/>
            </a:endParaRPr>
          </a:p>
        </p:txBody>
      </p:sp>
      <p:sp>
        <p:nvSpPr>
          <p:cNvPr id="142" name="PlaceHolder 5"/>
          <p:cNvSpPr>
            <a:spLocks noGrp="1"/>
          </p:cNvSpPr>
          <p:nvPr>
            <p:ph type="body"/>
          </p:nvPr>
        </p:nvSpPr>
        <p:spPr>
          <a:xfrm>
            <a:off x="4674240" y="4227840"/>
            <a:ext cx="4015800" cy="209376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en-US" sz="2600" spc="-1" strike="noStrike">
              <a:solidFill>
                <a:srgbClr val="000000"/>
              </a:solidFill>
              <a:latin typeface="Constantia"/>
            </a:endParaRPr>
          </a:p>
        </p:txBody>
      </p:sp>
    </p:spTree>
  </p:cSld>
</p:sldLayout>
</file>

<file path=ppt/slideLayouts/slideLayout3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PlaceHolder 1"/>
          <p:cNvSpPr>
            <a:spLocks noGrp="1"/>
          </p:cNvSpPr>
          <p:nvPr>
            <p:ph type="title"/>
          </p:nvPr>
        </p:nvSpPr>
        <p:spPr>
          <a:xfrm>
            <a:off x="457200" y="704520"/>
            <a:ext cx="8229600" cy="1143000"/>
          </a:xfrm>
          <a:prstGeom prst="rect">
            <a:avLst/>
          </a:prstGeom>
        </p:spPr>
        <p:txBody>
          <a:bodyPr lIns="0" rIns="0" tIns="46800" bIns="0" anchor="b">
            <a:noAutofit/>
          </a:bodyPr>
          <a:p>
            <a:endParaRPr b="0" lang="en-US" sz="5000" spc="-1" strike="noStrike">
              <a:solidFill>
                <a:srgbClr val="04617b"/>
              </a:solidFill>
              <a:latin typeface="Calibri"/>
            </a:endParaRPr>
          </a:p>
        </p:txBody>
      </p:sp>
      <p:sp>
        <p:nvSpPr>
          <p:cNvPr id="144" name="PlaceHolder 2"/>
          <p:cNvSpPr>
            <a:spLocks noGrp="1"/>
          </p:cNvSpPr>
          <p:nvPr>
            <p:ph type="body"/>
          </p:nvPr>
        </p:nvSpPr>
        <p:spPr>
          <a:xfrm>
            <a:off x="457200" y="1934640"/>
            <a:ext cx="2649600" cy="209376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en-US" sz="2600" spc="-1" strike="noStrike">
              <a:solidFill>
                <a:srgbClr val="000000"/>
              </a:solidFill>
              <a:latin typeface="Constantia"/>
            </a:endParaRPr>
          </a:p>
        </p:txBody>
      </p:sp>
      <p:sp>
        <p:nvSpPr>
          <p:cNvPr id="145" name="PlaceHolder 3"/>
          <p:cNvSpPr>
            <a:spLocks noGrp="1"/>
          </p:cNvSpPr>
          <p:nvPr>
            <p:ph type="body"/>
          </p:nvPr>
        </p:nvSpPr>
        <p:spPr>
          <a:xfrm>
            <a:off x="3239640" y="1934640"/>
            <a:ext cx="2649600" cy="209376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en-US" sz="2600" spc="-1" strike="noStrike">
              <a:solidFill>
                <a:srgbClr val="000000"/>
              </a:solidFill>
              <a:latin typeface="Constantia"/>
            </a:endParaRPr>
          </a:p>
        </p:txBody>
      </p:sp>
      <p:sp>
        <p:nvSpPr>
          <p:cNvPr id="146" name="PlaceHolder 4"/>
          <p:cNvSpPr>
            <a:spLocks noGrp="1"/>
          </p:cNvSpPr>
          <p:nvPr>
            <p:ph type="body"/>
          </p:nvPr>
        </p:nvSpPr>
        <p:spPr>
          <a:xfrm>
            <a:off x="6022080" y="1934640"/>
            <a:ext cx="2649600" cy="209376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en-US" sz="2600" spc="-1" strike="noStrike">
              <a:solidFill>
                <a:srgbClr val="000000"/>
              </a:solidFill>
              <a:latin typeface="Constantia"/>
            </a:endParaRPr>
          </a:p>
        </p:txBody>
      </p:sp>
      <p:sp>
        <p:nvSpPr>
          <p:cNvPr id="147" name="PlaceHolder 5"/>
          <p:cNvSpPr>
            <a:spLocks noGrp="1"/>
          </p:cNvSpPr>
          <p:nvPr>
            <p:ph type="body"/>
          </p:nvPr>
        </p:nvSpPr>
        <p:spPr>
          <a:xfrm>
            <a:off x="457200" y="4227840"/>
            <a:ext cx="2649600" cy="209376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en-US" sz="2600" spc="-1" strike="noStrike">
              <a:solidFill>
                <a:srgbClr val="000000"/>
              </a:solidFill>
              <a:latin typeface="Constantia"/>
            </a:endParaRPr>
          </a:p>
        </p:txBody>
      </p:sp>
      <p:sp>
        <p:nvSpPr>
          <p:cNvPr id="148" name="PlaceHolder 6"/>
          <p:cNvSpPr>
            <a:spLocks noGrp="1"/>
          </p:cNvSpPr>
          <p:nvPr>
            <p:ph type="body"/>
          </p:nvPr>
        </p:nvSpPr>
        <p:spPr>
          <a:xfrm>
            <a:off x="3239640" y="4227840"/>
            <a:ext cx="2649600" cy="209376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en-US" sz="2600" spc="-1" strike="noStrike">
              <a:solidFill>
                <a:srgbClr val="000000"/>
              </a:solidFill>
              <a:latin typeface="Constantia"/>
            </a:endParaRPr>
          </a:p>
        </p:txBody>
      </p:sp>
      <p:sp>
        <p:nvSpPr>
          <p:cNvPr id="149" name="PlaceHolder 7"/>
          <p:cNvSpPr>
            <a:spLocks noGrp="1"/>
          </p:cNvSpPr>
          <p:nvPr>
            <p:ph type="body"/>
          </p:nvPr>
        </p:nvSpPr>
        <p:spPr>
          <a:xfrm>
            <a:off x="6022080" y="4227840"/>
            <a:ext cx="2649600" cy="209376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en-US" sz="2600" spc="-1" strike="noStrike">
              <a:solidFill>
                <a:srgbClr val="000000"/>
              </a:solidFill>
              <a:latin typeface="Constantia"/>
            </a:endParaRPr>
          </a:p>
        </p:txBody>
      </p:sp>
    </p:spTree>
  </p:cSld>
</p:sldLayout>
</file>

<file path=ppt/slideLayouts/slideLayout3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3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PlaceHolder 1"/>
          <p:cNvSpPr>
            <a:spLocks noGrp="1"/>
          </p:cNvSpPr>
          <p:nvPr>
            <p:ph type="title"/>
          </p:nvPr>
        </p:nvSpPr>
        <p:spPr>
          <a:xfrm>
            <a:off x="457200" y="704520"/>
            <a:ext cx="8229600" cy="1143000"/>
          </a:xfrm>
          <a:prstGeom prst="rect">
            <a:avLst/>
          </a:prstGeom>
        </p:spPr>
        <p:txBody>
          <a:bodyPr lIns="0" rIns="0" tIns="46800" bIns="0" anchor="b">
            <a:noAutofit/>
          </a:bodyPr>
          <a:p>
            <a:endParaRPr b="0" lang="en-US" sz="5000" spc="-1" strike="noStrike">
              <a:solidFill>
                <a:srgbClr val="04617b"/>
              </a:solidFill>
              <a:latin typeface="Calibri"/>
            </a:endParaRPr>
          </a:p>
        </p:txBody>
      </p:sp>
      <p:sp>
        <p:nvSpPr>
          <p:cNvPr id="169" name="PlaceHolder 2"/>
          <p:cNvSpPr>
            <a:spLocks noGrp="1"/>
          </p:cNvSpPr>
          <p:nvPr>
            <p:ph type="subTitle"/>
          </p:nvPr>
        </p:nvSpPr>
        <p:spPr>
          <a:xfrm>
            <a:off x="457200" y="1934640"/>
            <a:ext cx="8229600" cy="43894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>
              <a:spcBef>
                <a:spcPts val="649"/>
              </a:spcBef>
            </a:pPr>
            <a:endParaRPr b="0" lang="en-US" sz="2600" spc="-1" strike="noStrike">
              <a:solidFill>
                <a:srgbClr val="000000"/>
              </a:solidFill>
              <a:latin typeface="Constantia"/>
            </a:endParaRPr>
          </a:p>
        </p:txBody>
      </p:sp>
    </p:spTree>
  </p:cSld>
</p:sldLayout>
</file>

<file path=ppt/slideLayouts/slideLayout3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PlaceHolder 1"/>
          <p:cNvSpPr>
            <a:spLocks noGrp="1"/>
          </p:cNvSpPr>
          <p:nvPr>
            <p:ph type="title"/>
          </p:nvPr>
        </p:nvSpPr>
        <p:spPr>
          <a:xfrm>
            <a:off x="457200" y="704520"/>
            <a:ext cx="8229600" cy="1143000"/>
          </a:xfrm>
          <a:prstGeom prst="rect">
            <a:avLst/>
          </a:prstGeom>
        </p:spPr>
        <p:txBody>
          <a:bodyPr lIns="0" rIns="0" tIns="46800" bIns="0" anchor="b">
            <a:noAutofit/>
          </a:bodyPr>
          <a:p>
            <a:endParaRPr b="0" lang="en-US" sz="5000" spc="-1" strike="noStrike">
              <a:solidFill>
                <a:srgbClr val="04617b"/>
              </a:solidFill>
              <a:latin typeface="Calibri"/>
            </a:endParaRPr>
          </a:p>
        </p:txBody>
      </p:sp>
      <p:sp>
        <p:nvSpPr>
          <p:cNvPr id="171" name="PlaceHolder 2"/>
          <p:cNvSpPr>
            <a:spLocks noGrp="1"/>
          </p:cNvSpPr>
          <p:nvPr>
            <p:ph type="body"/>
          </p:nvPr>
        </p:nvSpPr>
        <p:spPr>
          <a:xfrm>
            <a:off x="457200" y="1934640"/>
            <a:ext cx="8229600" cy="438948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en-US" sz="2600" spc="-1" strike="noStrike">
              <a:solidFill>
                <a:srgbClr val="000000"/>
              </a:solidFill>
              <a:latin typeface="Constantia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457200" y="704520"/>
            <a:ext cx="8229600" cy="1143000"/>
          </a:xfrm>
          <a:prstGeom prst="rect">
            <a:avLst/>
          </a:prstGeom>
        </p:spPr>
        <p:txBody>
          <a:bodyPr lIns="0" rIns="0" tIns="46800" bIns="0" anchor="b">
            <a:noAutofit/>
          </a:bodyPr>
          <a:p>
            <a:endParaRPr b="0" lang="en-US" sz="5000" spc="-1" strike="noStrike">
              <a:solidFill>
                <a:srgbClr val="04617b"/>
              </a:solidFill>
              <a:latin typeface="Calibri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457200" y="1934640"/>
            <a:ext cx="4015800" cy="438948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en-US" sz="2600" spc="-1" strike="noStrike">
              <a:solidFill>
                <a:srgbClr val="000000"/>
              </a:solidFill>
              <a:latin typeface="Constantia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4674240" y="1934640"/>
            <a:ext cx="4015800" cy="438948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en-US" sz="2600" spc="-1" strike="noStrike">
              <a:solidFill>
                <a:srgbClr val="000000"/>
              </a:solidFill>
              <a:latin typeface="Constantia"/>
            </a:endParaRPr>
          </a:p>
        </p:txBody>
      </p:sp>
    </p:spTree>
  </p:cSld>
</p:sldLayout>
</file>

<file path=ppt/slideLayouts/slideLayout4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PlaceHolder 1"/>
          <p:cNvSpPr>
            <a:spLocks noGrp="1"/>
          </p:cNvSpPr>
          <p:nvPr>
            <p:ph type="title"/>
          </p:nvPr>
        </p:nvSpPr>
        <p:spPr>
          <a:xfrm>
            <a:off x="457200" y="704520"/>
            <a:ext cx="8229600" cy="1143000"/>
          </a:xfrm>
          <a:prstGeom prst="rect">
            <a:avLst/>
          </a:prstGeom>
        </p:spPr>
        <p:txBody>
          <a:bodyPr lIns="0" rIns="0" tIns="46800" bIns="0" anchor="b">
            <a:noAutofit/>
          </a:bodyPr>
          <a:p>
            <a:endParaRPr b="0" lang="en-US" sz="5000" spc="-1" strike="noStrike">
              <a:solidFill>
                <a:srgbClr val="04617b"/>
              </a:solidFill>
              <a:latin typeface="Calibri"/>
            </a:endParaRPr>
          </a:p>
        </p:txBody>
      </p:sp>
      <p:sp>
        <p:nvSpPr>
          <p:cNvPr id="173" name="PlaceHolder 2"/>
          <p:cNvSpPr>
            <a:spLocks noGrp="1"/>
          </p:cNvSpPr>
          <p:nvPr>
            <p:ph type="body"/>
          </p:nvPr>
        </p:nvSpPr>
        <p:spPr>
          <a:xfrm>
            <a:off x="457200" y="1934640"/>
            <a:ext cx="4015800" cy="438948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en-US" sz="2600" spc="-1" strike="noStrike">
              <a:solidFill>
                <a:srgbClr val="000000"/>
              </a:solidFill>
              <a:latin typeface="Constantia"/>
            </a:endParaRPr>
          </a:p>
        </p:txBody>
      </p:sp>
      <p:sp>
        <p:nvSpPr>
          <p:cNvPr id="174" name="PlaceHolder 3"/>
          <p:cNvSpPr>
            <a:spLocks noGrp="1"/>
          </p:cNvSpPr>
          <p:nvPr>
            <p:ph type="body"/>
          </p:nvPr>
        </p:nvSpPr>
        <p:spPr>
          <a:xfrm>
            <a:off x="4674240" y="1934640"/>
            <a:ext cx="4015800" cy="438948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en-US" sz="2600" spc="-1" strike="noStrike">
              <a:solidFill>
                <a:srgbClr val="000000"/>
              </a:solidFill>
              <a:latin typeface="Constantia"/>
            </a:endParaRPr>
          </a:p>
        </p:txBody>
      </p:sp>
    </p:spTree>
  </p:cSld>
</p:sldLayout>
</file>

<file path=ppt/slideLayouts/slideLayout4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PlaceHolder 1"/>
          <p:cNvSpPr>
            <a:spLocks noGrp="1"/>
          </p:cNvSpPr>
          <p:nvPr>
            <p:ph type="title"/>
          </p:nvPr>
        </p:nvSpPr>
        <p:spPr>
          <a:xfrm>
            <a:off x="457200" y="704520"/>
            <a:ext cx="8229600" cy="1143000"/>
          </a:xfrm>
          <a:prstGeom prst="rect">
            <a:avLst/>
          </a:prstGeom>
        </p:spPr>
        <p:txBody>
          <a:bodyPr lIns="0" rIns="0" tIns="46800" bIns="0" anchor="b">
            <a:noAutofit/>
          </a:bodyPr>
          <a:p>
            <a:endParaRPr b="0" lang="en-US" sz="5000" spc="-1" strike="noStrike">
              <a:solidFill>
                <a:srgbClr val="04617b"/>
              </a:solidFill>
              <a:latin typeface="Calibri"/>
            </a:endParaRPr>
          </a:p>
        </p:txBody>
      </p:sp>
    </p:spTree>
  </p:cSld>
</p:sldLayout>
</file>

<file path=ppt/slideLayouts/slideLayout4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PlaceHolder 1"/>
          <p:cNvSpPr>
            <a:spLocks noGrp="1"/>
          </p:cNvSpPr>
          <p:nvPr>
            <p:ph type="subTitle"/>
          </p:nvPr>
        </p:nvSpPr>
        <p:spPr>
          <a:xfrm>
            <a:off x="457200" y="704520"/>
            <a:ext cx="8229600" cy="52995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>
              <a:spcBef>
                <a:spcPts val="649"/>
              </a:spcBef>
            </a:pPr>
            <a:endParaRPr b="0" lang="en-US" sz="2600" spc="-1" strike="noStrike">
              <a:solidFill>
                <a:srgbClr val="000000"/>
              </a:solidFill>
              <a:latin typeface="Constantia"/>
            </a:endParaRPr>
          </a:p>
        </p:txBody>
      </p:sp>
    </p:spTree>
  </p:cSld>
</p:sldLayout>
</file>

<file path=ppt/slideLayouts/slideLayout4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PlaceHolder 1"/>
          <p:cNvSpPr>
            <a:spLocks noGrp="1"/>
          </p:cNvSpPr>
          <p:nvPr>
            <p:ph type="title"/>
          </p:nvPr>
        </p:nvSpPr>
        <p:spPr>
          <a:xfrm>
            <a:off x="457200" y="704520"/>
            <a:ext cx="8229600" cy="1143000"/>
          </a:xfrm>
          <a:prstGeom prst="rect">
            <a:avLst/>
          </a:prstGeom>
        </p:spPr>
        <p:txBody>
          <a:bodyPr lIns="0" rIns="0" tIns="46800" bIns="0" anchor="b">
            <a:noAutofit/>
          </a:bodyPr>
          <a:p>
            <a:endParaRPr b="0" lang="en-US" sz="5000" spc="-1" strike="noStrike">
              <a:solidFill>
                <a:srgbClr val="04617b"/>
              </a:solidFill>
              <a:latin typeface="Calibri"/>
            </a:endParaRPr>
          </a:p>
        </p:txBody>
      </p:sp>
      <p:sp>
        <p:nvSpPr>
          <p:cNvPr id="178" name="PlaceHolder 2"/>
          <p:cNvSpPr>
            <a:spLocks noGrp="1"/>
          </p:cNvSpPr>
          <p:nvPr>
            <p:ph type="body"/>
          </p:nvPr>
        </p:nvSpPr>
        <p:spPr>
          <a:xfrm>
            <a:off x="457200" y="1934640"/>
            <a:ext cx="4015800" cy="209376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en-US" sz="2600" spc="-1" strike="noStrike">
              <a:solidFill>
                <a:srgbClr val="000000"/>
              </a:solidFill>
              <a:latin typeface="Constantia"/>
            </a:endParaRPr>
          </a:p>
        </p:txBody>
      </p:sp>
      <p:sp>
        <p:nvSpPr>
          <p:cNvPr id="179" name="PlaceHolder 3"/>
          <p:cNvSpPr>
            <a:spLocks noGrp="1"/>
          </p:cNvSpPr>
          <p:nvPr>
            <p:ph type="body"/>
          </p:nvPr>
        </p:nvSpPr>
        <p:spPr>
          <a:xfrm>
            <a:off x="4674240" y="1934640"/>
            <a:ext cx="4015800" cy="438948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en-US" sz="2600" spc="-1" strike="noStrike">
              <a:solidFill>
                <a:srgbClr val="000000"/>
              </a:solidFill>
              <a:latin typeface="Constantia"/>
            </a:endParaRPr>
          </a:p>
        </p:txBody>
      </p:sp>
      <p:sp>
        <p:nvSpPr>
          <p:cNvPr id="180" name="PlaceHolder 4"/>
          <p:cNvSpPr>
            <a:spLocks noGrp="1"/>
          </p:cNvSpPr>
          <p:nvPr>
            <p:ph type="body"/>
          </p:nvPr>
        </p:nvSpPr>
        <p:spPr>
          <a:xfrm>
            <a:off x="457200" y="4227840"/>
            <a:ext cx="4015800" cy="209376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en-US" sz="2600" spc="-1" strike="noStrike">
              <a:solidFill>
                <a:srgbClr val="000000"/>
              </a:solidFill>
              <a:latin typeface="Constantia"/>
            </a:endParaRPr>
          </a:p>
        </p:txBody>
      </p:sp>
    </p:spTree>
  </p:cSld>
</p:sldLayout>
</file>

<file path=ppt/slideLayouts/slideLayout4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PlaceHolder 1"/>
          <p:cNvSpPr>
            <a:spLocks noGrp="1"/>
          </p:cNvSpPr>
          <p:nvPr>
            <p:ph type="title"/>
          </p:nvPr>
        </p:nvSpPr>
        <p:spPr>
          <a:xfrm>
            <a:off x="457200" y="704520"/>
            <a:ext cx="8229600" cy="1143000"/>
          </a:xfrm>
          <a:prstGeom prst="rect">
            <a:avLst/>
          </a:prstGeom>
        </p:spPr>
        <p:txBody>
          <a:bodyPr lIns="0" rIns="0" tIns="46800" bIns="0" anchor="b">
            <a:noAutofit/>
          </a:bodyPr>
          <a:p>
            <a:endParaRPr b="0" lang="en-US" sz="5000" spc="-1" strike="noStrike">
              <a:solidFill>
                <a:srgbClr val="04617b"/>
              </a:solidFill>
              <a:latin typeface="Calibri"/>
            </a:endParaRPr>
          </a:p>
        </p:txBody>
      </p:sp>
      <p:sp>
        <p:nvSpPr>
          <p:cNvPr id="182" name="PlaceHolder 2"/>
          <p:cNvSpPr>
            <a:spLocks noGrp="1"/>
          </p:cNvSpPr>
          <p:nvPr>
            <p:ph type="body"/>
          </p:nvPr>
        </p:nvSpPr>
        <p:spPr>
          <a:xfrm>
            <a:off x="457200" y="1934640"/>
            <a:ext cx="4015800" cy="438948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en-US" sz="2600" spc="-1" strike="noStrike">
              <a:solidFill>
                <a:srgbClr val="000000"/>
              </a:solidFill>
              <a:latin typeface="Constantia"/>
            </a:endParaRPr>
          </a:p>
        </p:txBody>
      </p:sp>
      <p:sp>
        <p:nvSpPr>
          <p:cNvPr id="183" name="PlaceHolder 3"/>
          <p:cNvSpPr>
            <a:spLocks noGrp="1"/>
          </p:cNvSpPr>
          <p:nvPr>
            <p:ph type="body"/>
          </p:nvPr>
        </p:nvSpPr>
        <p:spPr>
          <a:xfrm>
            <a:off x="4674240" y="1934640"/>
            <a:ext cx="4015800" cy="209376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en-US" sz="2600" spc="-1" strike="noStrike">
              <a:solidFill>
                <a:srgbClr val="000000"/>
              </a:solidFill>
              <a:latin typeface="Constantia"/>
            </a:endParaRPr>
          </a:p>
        </p:txBody>
      </p:sp>
      <p:sp>
        <p:nvSpPr>
          <p:cNvPr id="184" name="PlaceHolder 4"/>
          <p:cNvSpPr>
            <a:spLocks noGrp="1"/>
          </p:cNvSpPr>
          <p:nvPr>
            <p:ph type="body"/>
          </p:nvPr>
        </p:nvSpPr>
        <p:spPr>
          <a:xfrm>
            <a:off x="4674240" y="4227840"/>
            <a:ext cx="4015800" cy="209376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en-US" sz="2600" spc="-1" strike="noStrike">
              <a:solidFill>
                <a:srgbClr val="000000"/>
              </a:solidFill>
              <a:latin typeface="Constantia"/>
            </a:endParaRPr>
          </a:p>
        </p:txBody>
      </p:sp>
    </p:spTree>
  </p:cSld>
</p:sldLayout>
</file>

<file path=ppt/slideLayouts/slideLayout4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PlaceHolder 1"/>
          <p:cNvSpPr>
            <a:spLocks noGrp="1"/>
          </p:cNvSpPr>
          <p:nvPr>
            <p:ph type="title"/>
          </p:nvPr>
        </p:nvSpPr>
        <p:spPr>
          <a:xfrm>
            <a:off x="457200" y="704520"/>
            <a:ext cx="8229600" cy="1143000"/>
          </a:xfrm>
          <a:prstGeom prst="rect">
            <a:avLst/>
          </a:prstGeom>
        </p:spPr>
        <p:txBody>
          <a:bodyPr lIns="0" rIns="0" tIns="46800" bIns="0" anchor="b">
            <a:noAutofit/>
          </a:bodyPr>
          <a:p>
            <a:endParaRPr b="0" lang="en-US" sz="5000" spc="-1" strike="noStrike">
              <a:solidFill>
                <a:srgbClr val="04617b"/>
              </a:solidFill>
              <a:latin typeface="Calibri"/>
            </a:endParaRPr>
          </a:p>
        </p:txBody>
      </p:sp>
      <p:sp>
        <p:nvSpPr>
          <p:cNvPr id="186" name="PlaceHolder 2"/>
          <p:cNvSpPr>
            <a:spLocks noGrp="1"/>
          </p:cNvSpPr>
          <p:nvPr>
            <p:ph type="body"/>
          </p:nvPr>
        </p:nvSpPr>
        <p:spPr>
          <a:xfrm>
            <a:off x="457200" y="1934640"/>
            <a:ext cx="4015800" cy="209376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en-US" sz="2600" spc="-1" strike="noStrike">
              <a:solidFill>
                <a:srgbClr val="000000"/>
              </a:solidFill>
              <a:latin typeface="Constantia"/>
            </a:endParaRPr>
          </a:p>
        </p:txBody>
      </p:sp>
      <p:sp>
        <p:nvSpPr>
          <p:cNvPr id="187" name="PlaceHolder 3"/>
          <p:cNvSpPr>
            <a:spLocks noGrp="1"/>
          </p:cNvSpPr>
          <p:nvPr>
            <p:ph type="body"/>
          </p:nvPr>
        </p:nvSpPr>
        <p:spPr>
          <a:xfrm>
            <a:off x="4674240" y="1934640"/>
            <a:ext cx="4015800" cy="209376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en-US" sz="2600" spc="-1" strike="noStrike">
              <a:solidFill>
                <a:srgbClr val="000000"/>
              </a:solidFill>
              <a:latin typeface="Constantia"/>
            </a:endParaRPr>
          </a:p>
        </p:txBody>
      </p:sp>
      <p:sp>
        <p:nvSpPr>
          <p:cNvPr id="188" name="PlaceHolder 4"/>
          <p:cNvSpPr>
            <a:spLocks noGrp="1"/>
          </p:cNvSpPr>
          <p:nvPr>
            <p:ph type="body"/>
          </p:nvPr>
        </p:nvSpPr>
        <p:spPr>
          <a:xfrm>
            <a:off x="457200" y="4227840"/>
            <a:ext cx="8229600" cy="209376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en-US" sz="2600" spc="-1" strike="noStrike">
              <a:solidFill>
                <a:srgbClr val="000000"/>
              </a:solidFill>
              <a:latin typeface="Constantia"/>
            </a:endParaRPr>
          </a:p>
        </p:txBody>
      </p:sp>
    </p:spTree>
  </p:cSld>
</p:sldLayout>
</file>

<file path=ppt/slideLayouts/slideLayout4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PlaceHolder 1"/>
          <p:cNvSpPr>
            <a:spLocks noGrp="1"/>
          </p:cNvSpPr>
          <p:nvPr>
            <p:ph type="title"/>
          </p:nvPr>
        </p:nvSpPr>
        <p:spPr>
          <a:xfrm>
            <a:off x="457200" y="704520"/>
            <a:ext cx="8229600" cy="1143000"/>
          </a:xfrm>
          <a:prstGeom prst="rect">
            <a:avLst/>
          </a:prstGeom>
        </p:spPr>
        <p:txBody>
          <a:bodyPr lIns="0" rIns="0" tIns="46800" bIns="0" anchor="b">
            <a:noAutofit/>
          </a:bodyPr>
          <a:p>
            <a:endParaRPr b="0" lang="en-US" sz="5000" spc="-1" strike="noStrike">
              <a:solidFill>
                <a:srgbClr val="04617b"/>
              </a:solidFill>
              <a:latin typeface="Calibri"/>
            </a:endParaRPr>
          </a:p>
        </p:txBody>
      </p:sp>
      <p:sp>
        <p:nvSpPr>
          <p:cNvPr id="190" name="PlaceHolder 2"/>
          <p:cNvSpPr>
            <a:spLocks noGrp="1"/>
          </p:cNvSpPr>
          <p:nvPr>
            <p:ph type="body"/>
          </p:nvPr>
        </p:nvSpPr>
        <p:spPr>
          <a:xfrm>
            <a:off x="457200" y="1934640"/>
            <a:ext cx="8229600" cy="209376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en-US" sz="2600" spc="-1" strike="noStrike">
              <a:solidFill>
                <a:srgbClr val="000000"/>
              </a:solidFill>
              <a:latin typeface="Constantia"/>
            </a:endParaRPr>
          </a:p>
        </p:txBody>
      </p:sp>
      <p:sp>
        <p:nvSpPr>
          <p:cNvPr id="191" name="PlaceHolder 3"/>
          <p:cNvSpPr>
            <a:spLocks noGrp="1"/>
          </p:cNvSpPr>
          <p:nvPr>
            <p:ph type="body"/>
          </p:nvPr>
        </p:nvSpPr>
        <p:spPr>
          <a:xfrm>
            <a:off x="457200" y="4227840"/>
            <a:ext cx="8229600" cy="209376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en-US" sz="2600" spc="-1" strike="noStrike">
              <a:solidFill>
                <a:srgbClr val="000000"/>
              </a:solidFill>
              <a:latin typeface="Constantia"/>
            </a:endParaRPr>
          </a:p>
        </p:txBody>
      </p:sp>
    </p:spTree>
  </p:cSld>
</p:sldLayout>
</file>

<file path=ppt/slideLayouts/slideLayout4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PlaceHolder 1"/>
          <p:cNvSpPr>
            <a:spLocks noGrp="1"/>
          </p:cNvSpPr>
          <p:nvPr>
            <p:ph type="title"/>
          </p:nvPr>
        </p:nvSpPr>
        <p:spPr>
          <a:xfrm>
            <a:off x="457200" y="704520"/>
            <a:ext cx="8229600" cy="1143000"/>
          </a:xfrm>
          <a:prstGeom prst="rect">
            <a:avLst/>
          </a:prstGeom>
        </p:spPr>
        <p:txBody>
          <a:bodyPr lIns="0" rIns="0" tIns="46800" bIns="0" anchor="b">
            <a:noAutofit/>
          </a:bodyPr>
          <a:p>
            <a:endParaRPr b="0" lang="en-US" sz="5000" spc="-1" strike="noStrike">
              <a:solidFill>
                <a:srgbClr val="04617b"/>
              </a:solidFill>
              <a:latin typeface="Calibri"/>
            </a:endParaRPr>
          </a:p>
        </p:txBody>
      </p:sp>
      <p:sp>
        <p:nvSpPr>
          <p:cNvPr id="193" name="PlaceHolder 2"/>
          <p:cNvSpPr>
            <a:spLocks noGrp="1"/>
          </p:cNvSpPr>
          <p:nvPr>
            <p:ph type="body"/>
          </p:nvPr>
        </p:nvSpPr>
        <p:spPr>
          <a:xfrm>
            <a:off x="457200" y="1934640"/>
            <a:ext cx="4015800" cy="209376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en-US" sz="2600" spc="-1" strike="noStrike">
              <a:solidFill>
                <a:srgbClr val="000000"/>
              </a:solidFill>
              <a:latin typeface="Constantia"/>
            </a:endParaRPr>
          </a:p>
        </p:txBody>
      </p:sp>
      <p:sp>
        <p:nvSpPr>
          <p:cNvPr id="194" name="PlaceHolder 3"/>
          <p:cNvSpPr>
            <a:spLocks noGrp="1"/>
          </p:cNvSpPr>
          <p:nvPr>
            <p:ph type="body"/>
          </p:nvPr>
        </p:nvSpPr>
        <p:spPr>
          <a:xfrm>
            <a:off x="4674240" y="1934640"/>
            <a:ext cx="4015800" cy="209376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en-US" sz="2600" spc="-1" strike="noStrike">
              <a:solidFill>
                <a:srgbClr val="000000"/>
              </a:solidFill>
              <a:latin typeface="Constantia"/>
            </a:endParaRPr>
          </a:p>
        </p:txBody>
      </p:sp>
      <p:sp>
        <p:nvSpPr>
          <p:cNvPr id="195" name="PlaceHolder 4"/>
          <p:cNvSpPr>
            <a:spLocks noGrp="1"/>
          </p:cNvSpPr>
          <p:nvPr>
            <p:ph type="body"/>
          </p:nvPr>
        </p:nvSpPr>
        <p:spPr>
          <a:xfrm>
            <a:off x="457200" y="4227840"/>
            <a:ext cx="4015800" cy="209376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en-US" sz="2600" spc="-1" strike="noStrike">
              <a:solidFill>
                <a:srgbClr val="000000"/>
              </a:solidFill>
              <a:latin typeface="Constantia"/>
            </a:endParaRPr>
          </a:p>
        </p:txBody>
      </p:sp>
      <p:sp>
        <p:nvSpPr>
          <p:cNvPr id="196" name="PlaceHolder 5"/>
          <p:cNvSpPr>
            <a:spLocks noGrp="1"/>
          </p:cNvSpPr>
          <p:nvPr>
            <p:ph type="body"/>
          </p:nvPr>
        </p:nvSpPr>
        <p:spPr>
          <a:xfrm>
            <a:off x="4674240" y="4227840"/>
            <a:ext cx="4015800" cy="209376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en-US" sz="2600" spc="-1" strike="noStrike">
              <a:solidFill>
                <a:srgbClr val="000000"/>
              </a:solidFill>
              <a:latin typeface="Constantia"/>
            </a:endParaRPr>
          </a:p>
        </p:txBody>
      </p:sp>
    </p:spTree>
  </p:cSld>
</p:sldLayout>
</file>

<file path=ppt/slideLayouts/slideLayout4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PlaceHolder 1"/>
          <p:cNvSpPr>
            <a:spLocks noGrp="1"/>
          </p:cNvSpPr>
          <p:nvPr>
            <p:ph type="title"/>
          </p:nvPr>
        </p:nvSpPr>
        <p:spPr>
          <a:xfrm>
            <a:off x="457200" y="704520"/>
            <a:ext cx="8229600" cy="1143000"/>
          </a:xfrm>
          <a:prstGeom prst="rect">
            <a:avLst/>
          </a:prstGeom>
        </p:spPr>
        <p:txBody>
          <a:bodyPr lIns="0" rIns="0" tIns="46800" bIns="0" anchor="b">
            <a:noAutofit/>
          </a:bodyPr>
          <a:p>
            <a:endParaRPr b="0" lang="en-US" sz="5000" spc="-1" strike="noStrike">
              <a:solidFill>
                <a:srgbClr val="04617b"/>
              </a:solidFill>
              <a:latin typeface="Calibri"/>
            </a:endParaRPr>
          </a:p>
        </p:txBody>
      </p:sp>
      <p:sp>
        <p:nvSpPr>
          <p:cNvPr id="198" name="PlaceHolder 2"/>
          <p:cNvSpPr>
            <a:spLocks noGrp="1"/>
          </p:cNvSpPr>
          <p:nvPr>
            <p:ph type="body"/>
          </p:nvPr>
        </p:nvSpPr>
        <p:spPr>
          <a:xfrm>
            <a:off x="457200" y="1934640"/>
            <a:ext cx="2649600" cy="209376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en-US" sz="2600" spc="-1" strike="noStrike">
              <a:solidFill>
                <a:srgbClr val="000000"/>
              </a:solidFill>
              <a:latin typeface="Constantia"/>
            </a:endParaRPr>
          </a:p>
        </p:txBody>
      </p:sp>
      <p:sp>
        <p:nvSpPr>
          <p:cNvPr id="199" name="PlaceHolder 3"/>
          <p:cNvSpPr>
            <a:spLocks noGrp="1"/>
          </p:cNvSpPr>
          <p:nvPr>
            <p:ph type="body"/>
          </p:nvPr>
        </p:nvSpPr>
        <p:spPr>
          <a:xfrm>
            <a:off x="3239640" y="1934640"/>
            <a:ext cx="2649600" cy="209376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en-US" sz="2600" spc="-1" strike="noStrike">
              <a:solidFill>
                <a:srgbClr val="000000"/>
              </a:solidFill>
              <a:latin typeface="Constantia"/>
            </a:endParaRPr>
          </a:p>
        </p:txBody>
      </p:sp>
      <p:sp>
        <p:nvSpPr>
          <p:cNvPr id="200" name="PlaceHolder 4"/>
          <p:cNvSpPr>
            <a:spLocks noGrp="1"/>
          </p:cNvSpPr>
          <p:nvPr>
            <p:ph type="body"/>
          </p:nvPr>
        </p:nvSpPr>
        <p:spPr>
          <a:xfrm>
            <a:off x="6022080" y="1934640"/>
            <a:ext cx="2649600" cy="209376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en-US" sz="2600" spc="-1" strike="noStrike">
              <a:solidFill>
                <a:srgbClr val="000000"/>
              </a:solidFill>
              <a:latin typeface="Constantia"/>
            </a:endParaRPr>
          </a:p>
        </p:txBody>
      </p:sp>
      <p:sp>
        <p:nvSpPr>
          <p:cNvPr id="201" name="PlaceHolder 5"/>
          <p:cNvSpPr>
            <a:spLocks noGrp="1"/>
          </p:cNvSpPr>
          <p:nvPr>
            <p:ph type="body"/>
          </p:nvPr>
        </p:nvSpPr>
        <p:spPr>
          <a:xfrm>
            <a:off x="457200" y="4227840"/>
            <a:ext cx="2649600" cy="209376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en-US" sz="2600" spc="-1" strike="noStrike">
              <a:solidFill>
                <a:srgbClr val="000000"/>
              </a:solidFill>
              <a:latin typeface="Constantia"/>
            </a:endParaRPr>
          </a:p>
        </p:txBody>
      </p:sp>
      <p:sp>
        <p:nvSpPr>
          <p:cNvPr id="202" name="PlaceHolder 6"/>
          <p:cNvSpPr>
            <a:spLocks noGrp="1"/>
          </p:cNvSpPr>
          <p:nvPr>
            <p:ph type="body"/>
          </p:nvPr>
        </p:nvSpPr>
        <p:spPr>
          <a:xfrm>
            <a:off x="3239640" y="4227840"/>
            <a:ext cx="2649600" cy="209376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en-US" sz="2600" spc="-1" strike="noStrike">
              <a:solidFill>
                <a:srgbClr val="000000"/>
              </a:solidFill>
              <a:latin typeface="Constantia"/>
            </a:endParaRPr>
          </a:p>
        </p:txBody>
      </p:sp>
      <p:sp>
        <p:nvSpPr>
          <p:cNvPr id="203" name="PlaceHolder 7"/>
          <p:cNvSpPr>
            <a:spLocks noGrp="1"/>
          </p:cNvSpPr>
          <p:nvPr>
            <p:ph type="body"/>
          </p:nvPr>
        </p:nvSpPr>
        <p:spPr>
          <a:xfrm>
            <a:off x="6022080" y="4227840"/>
            <a:ext cx="2649600" cy="209376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en-US" sz="2600" spc="-1" strike="noStrike">
              <a:solidFill>
                <a:srgbClr val="000000"/>
              </a:solidFill>
              <a:latin typeface="Constantia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457200" y="704520"/>
            <a:ext cx="8229600" cy="1143000"/>
          </a:xfrm>
          <a:prstGeom prst="rect">
            <a:avLst/>
          </a:prstGeom>
        </p:spPr>
        <p:txBody>
          <a:bodyPr lIns="0" rIns="0" tIns="46800" bIns="0" anchor="b">
            <a:noAutofit/>
          </a:bodyPr>
          <a:p>
            <a:endParaRPr b="0" lang="en-US" sz="5000" spc="-1" strike="noStrike">
              <a:solidFill>
                <a:srgbClr val="04617b"/>
              </a:solidFill>
              <a:latin typeface="Calibri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subTitle"/>
          </p:nvPr>
        </p:nvSpPr>
        <p:spPr>
          <a:xfrm>
            <a:off x="457200" y="704520"/>
            <a:ext cx="8229600" cy="52995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>
              <a:spcBef>
                <a:spcPts val="649"/>
              </a:spcBef>
            </a:pPr>
            <a:endParaRPr b="0" lang="en-US" sz="2600" spc="-1" strike="noStrike">
              <a:solidFill>
                <a:srgbClr val="000000"/>
              </a:solidFill>
              <a:latin typeface="Constantia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457200" y="704520"/>
            <a:ext cx="8229600" cy="1143000"/>
          </a:xfrm>
          <a:prstGeom prst="rect">
            <a:avLst/>
          </a:prstGeom>
        </p:spPr>
        <p:txBody>
          <a:bodyPr lIns="0" rIns="0" tIns="46800" bIns="0" anchor="b">
            <a:noAutofit/>
          </a:bodyPr>
          <a:p>
            <a:endParaRPr b="0" lang="en-US" sz="5000" spc="-1" strike="noStrike">
              <a:solidFill>
                <a:srgbClr val="04617b"/>
              </a:solidFill>
              <a:latin typeface="Calibri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457200" y="1934640"/>
            <a:ext cx="4015800" cy="209376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en-US" sz="2600" spc="-1" strike="noStrike">
              <a:solidFill>
                <a:srgbClr val="000000"/>
              </a:solidFill>
              <a:latin typeface="Constantia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4674240" y="1934640"/>
            <a:ext cx="4015800" cy="438948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en-US" sz="2600" spc="-1" strike="noStrike">
              <a:solidFill>
                <a:srgbClr val="000000"/>
              </a:solidFill>
              <a:latin typeface="Constantia"/>
            </a:endParaRPr>
          </a:p>
        </p:txBody>
      </p:sp>
      <p:sp>
        <p:nvSpPr>
          <p:cNvPr id="26" name="PlaceHolder 4"/>
          <p:cNvSpPr>
            <a:spLocks noGrp="1"/>
          </p:cNvSpPr>
          <p:nvPr>
            <p:ph type="body"/>
          </p:nvPr>
        </p:nvSpPr>
        <p:spPr>
          <a:xfrm>
            <a:off x="457200" y="4227840"/>
            <a:ext cx="4015800" cy="209376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en-US" sz="2600" spc="-1" strike="noStrike">
              <a:solidFill>
                <a:srgbClr val="000000"/>
              </a:solidFill>
              <a:latin typeface="Constantia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457200" y="704520"/>
            <a:ext cx="8229600" cy="1143000"/>
          </a:xfrm>
          <a:prstGeom prst="rect">
            <a:avLst/>
          </a:prstGeom>
        </p:spPr>
        <p:txBody>
          <a:bodyPr lIns="0" rIns="0" tIns="46800" bIns="0" anchor="b">
            <a:noAutofit/>
          </a:bodyPr>
          <a:p>
            <a:endParaRPr b="0" lang="en-US" sz="5000" spc="-1" strike="noStrike">
              <a:solidFill>
                <a:srgbClr val="04617b"/>
              </a:solidFill>
              <a:latin typeface="Calibri"/>
            </a:endParaRPr>
          </a:p>
        </p:txBody>
      </p:sp>
      <p:sp>
        <p:nvSpPr>
          <p:cNvPr id="28" name="PlaceHolder 2"/>
          <p:cNvSpPr>
            <a:spLocks noGrp="1"/>
          </p:cNvSpPr>
          <p:nvPr>
            <p:ph type="body"/>
          </p:nvPr>
        </p:nvSpPr>
        <p:spPr>
          <a:xfrm>
            <a:off x="457200" y="1934640"/>
            <a:ext cx="4015800" cy="438948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en-US" sz="2600" spc="-1" strike="noStrike">
              <a:solidFill>
                <a:srgbClr val="000000"/>
              </a:solidFill>
              <a:latin typeface="Constantia"/>
            </a:endParaRPr>
          </a:p>
        </p:txBody>
      </p:sp>
      <p:sp>
        <p:nvSpPr>
          <p:cNvPr id="29" name="PlaceHolder 3"/>
          <p:cNvSpPr>
            <a:spLocks noGrp="1"/>
          </p:cNvSpPr>
          <p:nvPr>
            <p:ph type="body"/>
          </p:nvPr>
        </p:nvSpPr>
        <p:spPr>
          <a:xfrm>
            <a:off x="4674240" y="1934640"/>
            <a:ext cx="4015800" cy="209376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en-US" sz="2600" spc="-1" strike="noStrike">
              <a:solidFill>
                <a:srgbClr val="000000"/>
              </a:solidFill>
              <a:latin typeface="Constantia"/>
            </a:endParaRPr>
          </a:p>
        </p:txBody>
      </p:sp>
      <p:sp>
        <p:nvSpPr>
          <p:cNvPr id="30" name="PlaceHolder 4"/>
          <p:cNvSpPr>
            <a:spLocks noGrp="1"/>
          </p:cNvSpPr>
          <p:nvPr>
            <p:ph type="body"/>
          </p:nvPr>
        </p:nvSpPr>
        <p:spPr>
          <a:xfrm>
            <a:off x="4674240" y="4227840"/>
            <a:ext cx="4015800" cy="209376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en-US" sz="2600" spc="-1" strike="noStrike">
              <a:solidFill>
                <a:srgbClr val="000000"/>
              </a:solidFill>
              <a:latin typeface="Constantia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457200" y="704520"/>
            <a:ext cx="8229600" cy="1143000"/>
          </a:xfrm>
          <a:prstGeom prst="rect">
            <a:avLst/>
          </a:prstGeom>
        </p:spPr>
        <p:txBody>
          <a:bodyPr lIns="0" rIns="0" tIns="46800" bIns="0" anchor="b">
            <a:noAutofit/>
          </a:bodyPr>
          <a:p>
            <a:endParaRPr b="0" lang="en-US" sz="5000" spc="-1" strike="noStrike">
              <a:solidFill>
                <a:srgbClr val="04617b"/>
              </a:solidFill>
              <a:latin typeface="Calibri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457200" y="1934640"/>
            <a:ext cx="4015800" cy="209376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en-US" sz="2600" spc="-1" strike="noStrike">
              <a:solidFill>
                <a:srgbClr val="000000"/>
              </a:solidFill>
              <a:latin typeface="Constantia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4674240" y="1934640"/>
            <a:ext cx="4015800" cy="209376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en-US" sz="2600" spc="-1" strike="noStrike">
              <a:solidFill>
                <a:srgbClr val="000000"/>
              </a:solidFill>
              <a:latin typeface="Constantia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 type="body"/>
          </p:nvPr>
        </p:nvSpPr>
        <p:spPr>
          <a:xfrm>
            <a:off x="457200" y="4227840"/>
            <a:ext cx="8229600" cy="209376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en-US" sz="2600" spc="-1" strike="noStrike">
              <a:solidFill>
                <a:srgbClr val="000000"/>
              </a:solidFill>
              <a:latin typeface="Constantia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jpeg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slideLayout" Target="../slideLayouts/slideLayout1.xml"/><Relationship Id="rId6" Type="http://schemas.openxmlformats.org/officeDocument/2006/relationships/slideLayout" Target="../slideLayouts/slideLayout2.xml"/><Relationship Id="rId7" Type="http://schemas.openxmlformats.org/officeDocument/2006/relationships/slideLayout" Target="../slideLayouts/slideLayout3.xml"/><Relationship Id="rId8" Type="http://schemas.openxmlformats.org/officeDocument/2006/relationships/slideLayout" Target="../slideLayouts/slideLayout4.xml"/><Relationship Id="rId9" Type="http://schemas.openxmlformats.org/officeDocument/2006/relationships/slideLayout" Target="../slideLayouts/slideLayout5.xml"/><Relationship Id="rId10" Type="http://schemas.openxmlformats.org/officeDocument/2006/relationships/slideLayout" Target="../slideLayouts/slideLayout6.xml"/><Relationship Id="rId11" Type="http://schemas.openxmlformats.org/officeDocument/2006/relationships/slideLayout" Target="../slideLayouts/slideLayout7.xml"/><Relationship Id="rId12" Type="http://schemas.openxmlformats.org/officeDocument/2006/relationships/slideLayout" Target="../slideLayouts/slideLayout8.xml"/><Relationship Id="rId13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0.xml"/><Relationship Id="rId15" Type="http://schemas.openxmlformats.org/officeDocument/2006/relationships/slideLayout" Target="../slideLayouts/slideLayout11.xml"/><Relationship Id="rId16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image" Target="../media/image4.jpeg"/><Relationship Id="rId3" Type="http://schemas.openxmlformats.org/officeDocument/2006/relationships/image" Target="../media/image5.png"/><Relationship Id="rId4" Type="http://schemas.openxmlformats.org/officeDocument/2006/relationships/image" Target="../media/image6.png"/><Relationship Id="rId5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5.xml"/><Relationship Id="rId8" Type="http://schemas.openxmlformats.org/officeDocument/2006/relationships/slideLayout" Target="../slideLayouts/slideLayout16.xml"/><Relationship Id="rId9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1.xml"/><Relationship Id="rId14" Type="http://schemas.openxmlformats.org/officeDocument/2006/relationships/slideLayout" Target="../slideLayouts/slideLayout22.xml"/><Relationship Id="rId15" Type="http://schemas.openxmlformats.org/officeDocument/2006/relationships/slideLayout" Target="../slideLayouts/slideLayout23.xml"/><Relationship Id="rId16" Type="http://schemas.openxmlformats.org/officeDocument/2006/relationships/slideLayout" Target="../slideLayouts/slideLayout24.xml"/>
</Relationships>
</file>

<file path=ppt/slideMasters/_rels/slideMaster3.xml.rels><?xml version="1.0" encoding="UTF-8"?>
<Relationships xmlns="http://schemas.openxmlformats.org/package/2006/relationships"><Relationship Id="rId1" Type="http://schemas.openxmlformats.org/officeDocument/2006/relationships/theme" Target="../theme/theme3.xml"/><Relationship Id="rId2" Type="http://schemas.openxmlformats.org/officeDocument/2006/relationships/image" Target="../media/image7.jpeg"/><Relationship Id="rId3" Type="http://schemas.openxmlformats.org/officeDocument/2006/relationships/image" Target="../media/image8.png"/><Relationship Id="rId4" Type="http://schemas.openxmlformats.org/officeDocument/2006/relationships/image" Target="../media/image9.png"/><Relationship Id="rId5" Type="http://schemas.openxmlformats.org/officeDocument/2006/relationships/slideLayout" Target="../slideLayouts/slideLayout25.xml"/><Relationship Id="rId6" Type="http://schemas.openxmlformats.org/officeDocument/2006/relationships/slideLayout" Target="../slideLayouts/slideLayout26.xml"/><Relationship Id="rId7" Type="http://schemas.openxmlformats.org/officeDocument/2006/relationships/slideLayout" Target="../slideLayouts/slideLayout27.xml"/><Relationship Id="rId8" Type="http://schemas.openxmlformats.org/officeDocument/2006/relationships/slideLayout" Target="../slideLayouts/slideLayout28.xml"/><Relationship Id="rId9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2.xml"/><Relationship Id="rId13" Type="http://schemas.openxmlformats.org/officeDocument/2006/relationships/slideLayout" Target="../slideLayouts/slideLayout33.xml"/><Relationship Id="rId14" Type="http://schemas.openxmlformats.org/officeDocument/2006/relationships/slideLayout" Target="../slideLayouts/slideLayout34.xml"/><Relationship Id="rId15" Type="http://schemas.openxmlformats.org/officeDocument/2006/relationships/slideLayout" Target="../slideLayouts/slideLayout35.xml"/><Relationship Id="rId16" Type="http://schemas.openxmlformats.org/officeDocument/2006/relationships/slideLayout" Target="../slideLayouts/slideLayout36.xml"/>
</Relationships>
</file>

<file path=ppt/slideMasters/_rels/slideMaster4.xml.rels><?xml version="1.0" encoding="UTF-8"?>
<Relationships xmlns="http://schemas.openxmlformats.org/package/2006/relationships"><Relationship Id="rId1" Type="http://schemas.openxmlformats.org/officeDocument/2006/relationships/theme" Target="../theme/theme4.xml"/><Relationship Id="rId2" Type="http://schemas.openxmlformats.org/officeDocument/2006/relationships/image" Target="../media/image10.jpeg"/><Relationship Id="rId3" Type="http://schemas.openxmlformats.org/officeDocument/2006/relationships/image" Target="../media/image11.png"/><Relationship Id="rId4" Type="http://schemas.openxmlformats.org/officeDocument/2006/relationships/image" Target="../media/image12.png"/><Relationship Id="rId5" Type="http://schemas.openxmlformats.org/officeDocument/2006/relationships/slideLayout" Target="../slideLayouts/slideLayout37.xml"/><Relationship Id="rId6" Type="http://schemas.openxmlformats.org/officeDocument/2006/relationships/slideLayout" Target="../slideLayouts/slideLayout38.xml"/><Relationship Id="rId7" Type="http://schemas.openxmlformats.org/officeDocument/2006/relationships/slideLayout" Target="../slideLayouts/slideLayout39.xml"/><Relationship Id="rId8" Type="http://schemas.openxmlformats.org/officeDocument/2006/relationships/slideLayout" Target="../slideLayouts/slideLayout40.xml"/><Relationship Id="rId9" Type="http://schemas.openxmlformats.org/officeDocument/2006/relationships/slideLayout" Target="../slideLayouts/slideLayout41.xml"/><Relationship Id="rId10" Type="http://schemas.openxmlformats.org/officeDocument/2006/relationships/slideLayout" Target="../slideLayouts/slideLayout42.xml"/><Relationship Id="rId11" Type="http://schemas.openxmlformats.org/officeDocument/2006/relationships/slideLayout" Target="../slideLayouts/slideLayout43.xml"/><Relationship Id="rId12" Type="http://schemas.openxmlformats.org/officeDocument/2006/relationships/slideLayout" Target="../slideLayouts/slideLayout44.xml"/><Relationship Id="rId13" Type="http://schemas.openxmlformats.org/officeDocument/2006/relationships/slideLayout" Target="../slideLayouts/slideLayout45.xml"/><Relationship Id="rId14" Type="http://schemas.openxmlformats.org/officeDocument/2006/relationships/slideLayout" Target="../slideLayouts/slideLayout46.xml"/><Relationship Id="rId15" Type="http://schemas.openxmlformats.org/officeDocument/2006/relationships/slideLayout" Target="../slideLayouts/slideLayout47.xml"/><Relationship Id="rId16" Type="http://schemas.openxmlformats.org/officeDocument/2006/relationships/slideLayout" Target="../slideLayouts/slideLayout48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2"/>
          <a:tile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CustomShape 1"/>
          <p:cNvSpPr/>
          <p:nvPr/>
        </p:nvSpPr>
        <p:spPr>
          <a:xfrm>
            <a:off x="-9360" y="-7920"/>
            <a:ext cx="9162720" cy="1041480"/>
          </a:xfrm>
          <a:custGeom>
            <a:avLst/>
            <a:gdLst/>
            <a:ahLst/>
            <a:rect l="l" t="t" r="r" b="b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 rotWithShape="0">
            <a:gsLst>
              <a:gs pos="0">
                <a:srgbClr val="0079af">
                  <a:alpha val="45098"/>
                </a:srgbClr>
              </a:gs>
              <a:gs pos="100000">
                <a:srgbClr val="00ebf8">
                  <a:alpha val="55294"/>
                </a:srgbClr>
              </a:gs>
            </a:gsLst>
            <a:lin ang="5400000"/>
          </a:gra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" name="CustomShape 2"/>
          <p:cNvSpPr/>
          <p:nvPr/>
        </p:nvSpPr>
        <p:spPr>
          <a:xfrm>
            <a:off x="4381560" y="-7920"/>
            <a:ext cx="4762440" cy="638280"/>
          </a:xfrm>
          <a:custGeom>
            <a:avLst/>
            <a:gdLst/>
            <a:ahLst/>
            <a:rect l="l" t="t" r="r" b="b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 rotWithShape="0">
            <a:gsLst>
              <a:gs pos="0">
                <a:srgbClr val="00adb6">
                  <a:alpha val="45098"/>
                </a:srgbClr>
              </a:gs>
              <a:gs pos="100000">
                <a:srgbClr val="009be5">
                  <a:alpha val="30196"/>
                </a:srgbClr>
              </a:gs>
            </a:gsLst>
            <a:lin ang="5400000"/>
          </a:gra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2" name="PlaceHolder 3"/>
          <p:cNvSpPr>
            <a:spLocks noGrp="1"/>
          </p:cNvSpPr>
          <p:nvPr>
            <p:ph type="title"/>
          </p:nvPr>
        </p:nvSpPr>
        <p:spPr>
          <a:xfrm>
            <a:off x="457200" y="704520"/>
            <a:ext cx="8229600" cy="1143000"/>
          </a:xfrm>
          <a:prstGeom prst="rect">
            <a:avLst/>
          </a:prstGeom>
        </p:spPr>
        <p:txBody>
          <a:bodyPr lIns="0" rIns="0" tIns="46800" bIns="0" anchor="b">
            <a:noAutofit/>
          </a:bodyPr>
          <a:p>
            <a:r>
              <a:rPr b="0" lang="en-US" sz="5000" spc="-1" strike="noStrike">
                <a:solidFill>
                  <a:srgbClr val="04617b"/>
                </a:solidFill>
                <a:latin typeface="Calibri"/>
              </a:rPr>
              <a:t>Click to edit the title text format</a:t>
            </a:r>
            <a:endParaRPr b="0" lang="en-US" sz="5000" spc="-1" strike="noStrike">
              <a:solidFill>
                <a:srgbClr val="04617b"/>
              </a:solidFill>
              <a:latin typeface="Calibri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body"/>
          </p:nvPr>
        </p:nvSpPr>
        <p:spPr>
          <a:xfrm>
            <a:off x="457200" y="1934640"/>
            <a:ext cx="8229600" cy="438948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pPr marL="272880" indent="-272880">
              <a:spcBef>
                <a:spcPts val="649"/>
              </a:spcBef>
              <a:buClr>
                <a:srgbClr val="0bd0d9"/>
              </a:buClr>
              <a:buSzPct val="95000"/>
              <a:buFont typeface="Wingdings 2" charset="2"/>
              <a:buChar char=""/>
            </a:pPr>
            <a:r>
              <a:rPr b="0" lang="en-US" sz="2600" spc="-1" strike="noStrike">
                <a:solidFill>
                  <a:srgbClr val="000000"/>
                </a:solidFill>
                <a:latin typeface="Constantia"/>
              </a:rPr>
              <a:t>Click to edit the outline text format</a:t>
            </a:r>
            <a:endParaRPr b="0" lang="en-US" sz="2600" spc="-1" strike="noStrike">
              <a:solidFill>
                <a:srgbClr val="000000"/>
              </a:solidFill>
              <a:latin typeface="Constantia"/>
            </a:endParaRPr>
          </a:p>
          <a:p>
            <a:pPr lvl="1" marL="639720" indent="-246240">
              <a:spcBef>
                <a:spcPts val="649"/>
              </a:spcBef>
              <a:buClr>
                <a:srgbClr val="0f6fc6"/>
              </a:buClr>
              <a:buSzPct val="85000"/>
              <a:buFont typeface="Wingdings 2" charset="2"/>
              <a:buChar char=""/>
            </a:pPr>
            <a:r>
              <a:rPr b="0" lang="en-US" sz="2600" spc="-1" strike="noStrike">
                <a:solidFill>
                  <a:srgbClr val="000000"/>
                </a:solidFill>
                <a:latin typeface="Constantia"/>
              </a:rPr>
              <a:t>Second Outline Level</a:t>
            </a:r>
            <a:endParaRPr b="0" lang="en-US" sz="2600" spc="-1" strike="noStrike">
              <a:solidFill>
                <a:srgbClr val="000000"/>
              </a:solidFill>
              <a:latin typeface="Constantia"/>
            </a:endParaRPr>
          </a:p>
          <a:p>
            <a:pPr lvl="2" marL="914400" indent="-246240">
              <a:spcBef>
                <a:spcPts val="649"/>
              </a:spcBef>
              <a:buClr>
                <a:srgbClr val="009dd9"/>
              </a:buClr>
              <a:buSzPct val="70000"/>
              <a:buFont typeface="Wingdings 2" charset="2"/>
              <a:buChar char=""/>
            </a:pPr>
            <a:r>
              <a:rPr b="0" lang="en-US" sz="2600" spc="-1" strike="noStrike">
                <a:solidFill>
                  <a:srgbClr val="000000"/>
                </a:solidFill>
                <a:latin typeface="Constantia"/>
              </a:rPr>
              <a:t>Third Outline Level</a:t>
            </a:r>
            <a:endParaRPr b="0" lang="en-US" sz="2600" spc="-1" strike="noStrike">
              <a:solidFill>
                <a:srgbClr val="000000"/>
              </a:solidFill>
              <a:latin typeface="Constantia"/>
            </a:endParaRPr>
          </a:p>
          <a:p>
            <a:pPr lvl="3" marL="1187280" indent="-209520">
              <a:spcBef>
                <a:spcPts val="649"/>
              </a:spcBef>
              <a:buClr>
                <a:srgbClr val="0bd0d9"/>
              </a:buClr>
              <a:buSzPct val="65000"/>
              <a:buFont typeface="Wingdings 2" charset="2"/>
              <a:buChar char=""/>
            </a:pPr>
            <a:r>
              <a:rPr b="0" lang="en-US" sz="2600" spc="-1" strike="noStrike">
                <a:solidFill>
                  <a:srgbClr val="000000"/>
                </a:solidFill>
                <a:latin typeface="Constantia"/>
              </a:rPr>
              <a:t>Fourth Outline Level</a:t>
            </a:r>
            <a:endParaRPr b="0" lang="en-US" sz="2600" spc="-1" strike="noStrike">
              <a:solidFill>
                <a:srgbClr val="000000"/>
              </a:solidFill>
              <a:latin typeface="Constantia"/>
            </a:endParaRPr>
          </a:p>
          <a:p>
            <a:pPr lvl="4" marL="1461960" indent="-209520">
              <a:spcBef>
                <a:spcPts val="649"/>
              </a:spcBef>
              <a:buClr>
                <a:srgbClr val="10cf9b"/>
              </a:buClr>
              <a:buSzPct val="65000"/>
              <a:buFont typeface="Wingdings 2" charset="2"/>
              <a:buChar char=""/>
            </a:pPr>
            <a:r>
              <a:rPr b="0" lang="en-US" sz="2600" spc="-1" strike="noStrike">
                <a:solidFill>
                  <a:srgbClr val="000000"/>
                </a:solidFill>
                <a:latin typeface="Constantia"/>
              </a:rPr>
              <a:t>Fifth Outline Level</a:t>
            </a:r>
            <a:endParaRPr b="0" lang="en-US" sz="2600" spc="-1" strike="noStrike">
              <a:solidFill>
                <a:srgbClr val="000000"/>
              </a:solidFill>
              <a:latin typeface="Constantia"/>
            </a:endParaRPr>
          </a:p>
          <a:p>
            <a:pPr lvl="5" marL="1461960" indent="-209520">
              <a:spcBef>
                <a:spcPts val="649"/>
              </a:spcBef>
              <a:buClr>
                <a:srgbClr val="10cf9b"/>
              </a:buClr>
              <a:buSzPct val="65000"/>
              <a:buFont typeface="Wingdings 2" charset="2"/>
              <a:buChar char=""/>
            </a:pPr>
            <a:r>
              <a:rPr b="0" lang="en-US" sz="2600" spc="-1" strike="noStrike">
                <a:solidFill>
                  <a:srgbClr val="000000"/>
                </a:solidFill>
                <a:latin typeface="Constantia"/>
              </a:rPr>
              <a:t>Sixth Outline Level</a:t>
            </a:r>
            <a:endParaRPr b="0" lang="en-US" sz="2600" spc="-1" strike="noStrike">
              <a:solidFill>
                <a:srgbClr val="000000"/>
              </a:solidFill>
              <a:latin typeface="Constantia"/>
            </a:endParaRPr>
          </a:p>
          <a:p>
            <a:pPr lvl="6" marL="1461960" indent="-209520">
              <a:spcBef>
                <a:spcPts val="649"/>
              </a:spcBef>
              <a:buClr>
                <a:srgbClr val="10cf9b"/>
              </a:buClr>
              <a:buSzPct val="65000"/>
              <a:buFont typeface="Wingdings 2" charset="2"/>
              <a:buChar char=""/>
            </a:pPr>
            <a:r>
              <a:rPr b="0" lang="en-US" sz="2600" spc="-1" strike="noStrike">
                <a:solidFill>
                  <a:srgbClr val="000000"/>
                </a:solidFill>
                <a:latin typeface="Constantia"/>
              </a:rPr>
              <a:t>Seventh Outline Level</a:t>
            </a:r>
            <a:endParaRPr b="0" lang="en-US" sz="2600" spc="-1" strike="noStrike">
              <a:solidFill>
                <a:srgbClr val="000000"/>
              </a:solidFill>
              <a:latin typeface="Constantia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dt"/>
          </p:nvPr>
        </p:nvSpPr>
        <p:spPr>
          <a:xfrm>
            <a:off x="456840" y="6356520"/>
            <a:ext cx="2133720" cy="365040"/>
          </a:xfrm>
          <a:prstGeom prst="rect">
            <a:avLst/>
          </a:prstGeom>
        </p:spPr>
        <p:txBody>
          <a:bodyPr lIns="0" rIns="0" tIns="0" bIns="0" anchor="b">
            <a:noAutofit/>
          </a:bodyPr>
          <a:p>
            <a:pPr/>
            <a:endParaRPr b="0" lang="en-US" sz="2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5" name="PlaceHolder 6"/>
          <p:cNvSpPr>
            <a:spLocks noGrp="1"/>
          </p:cNvSpPr>
          <p:nvPr>
            <p:ph type="ftr"/>
          </p:nvPr>
        </p:nvSpPr>
        <p:spPr>
          <a:xfrm>
            <a:off x="2666880" y="6356520"/>
            <a:ext cx="3353040" cy="365040"/>
          </a:xfrm>
          <a:prstGeom prst="rect">
            <a:avLst/>
          </a:prstGeom>
        </p:spPr>
        <p:txBody>
          <a:bodyPr lIns="0" rIns="0" tIns="0" bIns="0" anchor="b">
            <a:noAutofit/>
          </a:bodyPr>
          <a:p>
            <a:pPr/>
            <a:endParaRPr b="0" lang="en-US" sz="2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6" name="PlaceHolder 7"/>
          <p:cNvSpPr>
            <a:spLocks noGrp="1"/>
          </p:cNvSpPr>
          <p:nvPr>
            <p:ph type="sldNum"/>
          </p:nvPr>
        </p:nvSpPr>
        <p:spPr>
          <a:xfrm>
            <a:off x="7924320" y="6356520"/>
            <a:ext cx="762120" cy="365040"/>
          </a:xfrm>
          <a:prstGeom prst="rect">
            <a:avLst/>
          </a:prstGeom>
        </p:spPr>
        <p:txBody>
          <a:bodyPr lIns="0" rIns="0" tIns="0" bIns="0" anchor="b">
            <a:noAutofit/>
          </a:bodyPr>
          <a:p>
            <a:pPr algn="r"/>
            <a:fld id="{E1292469-1E68-4AF3-B2F2-3C6A8A434CFC}" type="slidenum">
              <a:rPr b="0" lang="en-US" sz="1200" spc="-1" strike="noStrike">
                <a:solidFill>
                  <a:srgbClr val="045c75"/>
                </a:solidFill>
                <a:latin typeface="Times New Roman"/>
              </a:rPr>
              <a:t>&lt;number&gt;</a:t>
            </a:fld>
            <a:endParaRPr b="0" lang="en-US" sz="1200" spc="-1" strike="noStrike">
              <a:latin typeface="Times New Roman"/>
            </a:endParaRPr>
          </a:p>
        </p:txBody>
      </p:sp>
      <p:grpSp>
        <p:nvGrpSpPr>
          <p:cNvPr id="7" name="Group 8"/>
          <p:cNvGrpSpPr/>
          <p:nvPr/>
        </p:nvGrpSpPr>
        <p:grpSpPr>
          <a:xfrm>
            <a:off x="-19080" y="203040"/>
            <a:ext cx="9181080" cy="648000"/>
            <a:chOff x="-19080" y="203040"/>
            <a:chExt cx="9181080" cy="648000"/>
          </a:xfrm>
        </p:grpSpPr>
        <p:grpSp>
          <p:nvGrpSpPr>
            <p:cNvPr id="8" name="Group 9"/>
            <p:cNvGrpSpPr/>
            <p:nvPr/>
          </p:nvGrpSpPr>
          <p:grpSpPr>
            <a:xfrm>
              <a:off x="-19080" y="203040"/>
              <a:ext cx="9156600" cy="648000"/>
              <a:chOff x="-19080" y="203040"/>
              <a:chExt cx="9156600" cy="648000"/>
            </a:xfrm>
          </p:grpSpPr>
          <p:pic>
            <p:nvPicPr>
              <p:cNvPr id="9" name="Freeform 11" descr=""/>
              <p:cNvPicPr/>
              <p:nvPr/>
            </p:nvPicPr>
            <p:blipFill>
              <a:blip r:embed="rId3"/>
              <a:stretch/>
            </p:blipFill>
            <p:spPr>
              <a:xfrm>
                <a:off x="3960" y="203040"/>
                <a:ext cx="9133560" cy="648000"/>
              </a:xfrm>
              <a:prstGeom prst="rect">
                <a:avLst/>
              </a:prstGeom>
              <a:ln>
                <a:noFill/>
              </a:ln>
            </p:spPr>
          </p:pic>
          <p:sp>
            <p:nvSpPr>
              <p:cNvPr id="10" name="CustomShape 10"/>
              <p:cNvSpPr/>
              <p:nvPr/>
            </p:nvSpPr>
            <p:spPr>
              <a:xfrm rot="21435600">
                <a:off x="-18720" y="478800"/>
                <a:ext cx="360" cy="360"/>
              </a:xfrm>
              <a:custGeom>
                <a:avLst/>
                <a:gdLst/>
                <a:ahLst/>
                <a:rect l="l" t="t" r="r" b="b"/>
                <a:pathLst>
                  <a:path w="21600" h="21600">
                    <a:moveTo>
                      <a:pt x="0" y="0"/>
                    </a:moveTo>
                    <a:lnTo>
                      <a:pt x="21600" y="0"/>
                    </a:lnTo>
                    <a:lnTo>
                      <a:pt x="21600" y="21600"/>
                    </a:lnTo>
                    <a:lnTo>
                      <a:pt x="0" y="21600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</p:grpSp>
        <p:grpSp>
          <p:nvGrpSpPr>
            <p:cNvPr id="11" name="Group 11"/>
            <p:cNvGrpSpPr/>
            <p:nvPr/>
          </p:nvGrpSpPr>
          <p:grpSpPr>
            <a:xfrm>
              <a:off x="-19080" y="248040"/>
              <a:ext cx="9181080" cy="561600"/>
              <a:chOff x="-19080" y="248040"/>
              <a:chExt cx="9181080" cy="561600"/>
            </a:xfrm>
          </p:grpSpPr>
          <p:pic>
            <p:nvPicPr>
              <p:cNvPr id="12" name="Freeform 12" descr=""/>
              <p:cNvPicPr/>
              <p:nvPr/>
            </p:nvPicPr>
            <p:blipFill>
              <a:blip r:embed="rId4"/>
              <a:stretch/>
            </p:blipFill>
            <p:spPr>
              <a:xfrm>
                <a:off x="-3240" y="248040"/>
                <a:ext cx="9165240" cy="561600"/>
              </a:xfrm>
              <a:prstGeom prst="rect">
                <a:avLst/>
              </a:prstGeom>
              <a:ln>
                <a:noFill/>
              </a:ln>
            </p:spPr>
          </p:pic>
          <p:sp>
            <p:nvSpPr>
              <p:cNvPr id="13" name="CustomShape 12"/>
              <p:cNvSpPr/>
              <p:nvPr/>
            </p:nvSpPr>
            <p:spPr>
              <a:xfrm rot="21435600">
                <a:off x="-18720" y="524160"/>
                <a:ext cx="360" cy="360"/>
              </a:xfrm>
              <a:custGeom>
                <a:avLst/>
                <a:gdLst/>
                <a:ahLst/>
                <a:rect l="l" t="t" r="r" b="b"/>
                <a:pathLst>
                  <a:path w="21600" h="21600">
                    <a:moveTo>
                      <a:pt x="0" y="0"/>
                    </a:moveTo>
                    <a:lnTo>
                      <a:pt x="21600" y="0"/>
                    </a:lnTo>
                    <a:lnTo>
                      <a:pt x="21600" y="21600"/>
                    </a:lnTo>
                    <a:lnTo>
                      <a:pt x="0" y="21600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</p:grpSp>
      </p:grp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5"/>
    <p:sldLayoutId id="2147483650" r:id="rId6"/>
    <p:sldLayoutId id="2147483651" r:id="rId7"/>
    <p:sldLayoutId id="2147483652" r:id="rId8"/>
    <p:sldLayoutId id="2147483653" r:id="rId9"/>
    <p:sldLayoutId id="2147483654" r:id="rId10"/>
    <p:sldLayoutId id="2147483655" r:id="rId11"/>
    <p:sldLayoutId id="2147483656" r:id="rId12"/>
    <p:sldLayoutId id="2147483657" r:id="rId13"/>
    <p:sldLayoutId id="2147483658" r:id="rId14"/>
    <p:sldLayoutId id="2147483659" r:id="rId15"/>
    <p:sldLayoutId id="2147483660" r:id="rId16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2"/>
          <a:tile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CustomShape 1"/>
          <p:cNvSpPr/>
          <p:nvPr/>
        </p:nvSpPr>
        <p:spPr>
          <a:xfrm>
            <a:off x="-9360" y="-7920"/>
            <a:ext cx="9162720" cy="1041480"/>
          </a:xfrm>
          <a:custGeom>
            <a:avLst/>
            <a:gdLst/>
            <a:ahLst/>
            <a:rect l="l" t="t" r="r" b="b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 rotWithShape="0">
            <a:gsLst>
              <a:gs pos="0">
                <a:srgbClr val="0079af">
                  <a:alpha val="45098"/>
                </a:srgbClr>
              </a:gs>
              <a:gs pos="100000">
                <a:srgbClr val="00ebf8">
                  <a:alpha val="55294"/>
                </a:srgbClr>
              </a:gs>
            </a:gsLst>
            <a:lin ang="5400000"/>
          </a:gra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51" name="CustomShape 2"/>
          <p:cNvSpPr/>
          <p:nvPr/>
        </p:nvSpPr>
        <p:spPr>
          <a:xfrm>
            <a:off x="4381560" y="-7920"/>
            <a:ext cx="4762440" cy="638280"/>
          </a:xfrm>
          <a:custGeom>
            <a:avLst/>
            <a:gdLst/>
            <a:ahLst/>
            <a:rect l="l" t="t" r="r" b="b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 rotWithShape="0">
            <a:gsLst>
              <a:gs pos="0">
                <a:srgbClr val="00adb6">
                  <a:alpha val="45098"/>
                </a:srgbClr>
              </a:gs>
              <a:gs pos="100000">
                <a:srgbClr val="009be5">
                  <a:alpha val="30196"/>
                </a:srgbClr>
              </a:gs>
            </a:gsLst>
            <a:lin ang="5400000"/>
          </a:gradFill>
          <a:ln>
            <a:noFill/>
          </a:ln>
        </p:spPr>
        <p:style>
          <a:lnRef idx="0"/>
          <a:fillRef idx="0"/>
          <a:effectRef idx="0"/>
          <a:fontRef idx="minor"/>
        </p:style>
      </p:sp>
      <p:grpSp>
        <p:nvGrpSpPr>
          <p:cNvPr id="52" name="Group 3"/>
          <p:cNvGrpSpPr/>
          <p:nvPr/>
        </p:nvGrpSpPr>
        <p:grpSpPr>
          <a:xfrm>
            <a:off x="-19080" y="203040"/>
            <a:ext cx="9181080" cy="648000"/>
            <a:chOff x="-19080" y="203040"/>
            <a:chExt cx="9181080" cy="648000"/>
          </a:xfrm>
        </p:grpSpPr>
        <p:grpSp>
          <p:nvGrpSpPr>
            <p:cNvPr id="53" name="Group 4"/>
            <p:cNvGrpSpPr/>
            <p:nvPr/>
          </p:nvGrpSpPr>
          <p:grpSpPr>
            <a:xfrm>
              <a:off x="-19080" y="203040"/>
              <a:ext cx="9156600" cy="648000"/>
              <a:chOff x="-19080" y="203040"/>
              <a:chExt cx="9156600" cy="648000"/>
            </a:xfrm>
          </p:grpSpPr>
          <p:pic>
            <p:nvPicPr>
              <p:cNvPr id="54" name="Freeform 11" descr=""/>
              <p:cNvPicPr/>
              <p:nvPr/>
            </p:nvPicPr>
            <p:blipFill>
              <a:blip r:embed="rId3"/>
              <a:stretch/>
            </p:blipFill>
            <p:spPr>
              <a:xfrm>
                <a:off x="3960" y="203040"/>
                <a:ext cx="9133560" cy="648000"/>
              </a:xfrm>
              <a:prstGeom prst="rect">
                <a:avLst/>
              </a:prstGeom>
              <a:ln>
                <a:noFill/>
              </a:ln>
            </p:spPr>
          </p:pic>
          <p:sp>
            <p:nvSpPr>
              <p:cNvPr id="55" name="CustomShape 5"/>
              <p:cNvSpPr/>
              <p:nvPr/>
            </p:nvSpPr>
            <p:spPr>
              <a:xfrm rot="21435600">
                <a:off x="-18720" y="478800"/>
                <a:ext cx="360" cy="360"/>
              </a:xfrm>
              <a:custGeom>
                <a:avLst/>
                <a:gdLst/>
                <a:ahLst/>
                <a:rect l="l" t="t" r="r" b="b"/>
                <a:pathLst>
                  <a:path w="21600" h="21600">
                    <a:moveTo>
                      <a:pt x="0" y="0"/>
                    </a:moveTo>
                    <a:lnTo>
                      <a:pt x="21600" y="0"/>
                    </a:lnTo>
                    <a:lnTo>
                      <a:pt x="21600" y="21600"/>
                    </a:lnTo>
                    <a:lnTo>
                      <a:pt x="0" y="21600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</p:grpSp>
        <p:grpSp>
          <p:nvGrpSpPr>
            <p:cNvPr id="56" name="Group 6"/>
            <p:cNvGrpSpPr/>
            <p:nvPr/>
          </p:nvGrpSpPr>
          <p:grpSpPr>
            <a:xfrm>
              <a:off x="-19080" y="248040"/>
              <a:ext cx="9181080" cy="561600"/>
              <a:chOff x="-19080" y="248040"/>
              <a:chExt cx="9181080" cy="561600"/>
            </a:xfrm>
          </p:grpSpPr>
          <p:pic>
            <p:nvPicPr>
              <p:cNvPr id="57" name="Freeform 12" descr=""/>
              <p:cNvPicPr/>
              <p:nvPr/>
            </p:nvPicPr>
            <p:blipFill>
              <a:blip r:embed="rId4"/>
              <a:stretch/>
            </p:blipFill>
            <p:spPr>
              <a:xfrm>
                <a:off x="-3240" y="248040"/>
                <a:ext cx="9165240" cy="561600"/>
              </a:xfrm>
              <a:prstGeom prst="rect">
                <a:avLst/>
              </a:prstGeom>
              <a:ln>
                <a:noFill/>
              </a:ln>
            </p:spPr>
          </p:pic>
          <p:sp>
            <p:nvSpPr>
              <p:cNvPr id="58" name="CustomShape 7"/>
              <p:cNvSpPr/>
              <p:nvPr/>
            </p:nvSpPr>
            <p:spPr>
              <a:xfrm rot="21435600">
                <a:off x="-18720" y="524160"/>
                <a:ext cx="360" cy="360"/>
              </a:xfrm>
              <a:custGeom>
                <a:avLst/>
                <a:gdLst/>
                <a:ahLst/>
                <a:rect l="l" t="t" r="r" b="b"/>
                <a:pathLst>
                  <a:path w="21600" h="21600">
                    <a:moveTo>
                      <a:pt x="0" y="0"/>
                    </a:moveTo>
                    <a:lnTo>
                      <a:pt x="21600" y="0"/>
                    </a:lnTo>
                    <a:lnTo>
                      <a:pt x="21600" y="21600"/>
                    </a:lnTo>
                    <a:lnTo>
                      <a:pt x="0" y="21600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</p:grpSp>
      </p:grpSp>
      <p:sp>
        <p:nvSpPr>
          <p:cNvPr id="59" name="PlaceHolder 8"/>
          <p:cNvSpPr>
            <a:spLocks noGrp="1"/>
          </p:cNvSpPr>
          <p:nvPr>
            <p:ph type="title"/>
          </p:nvPr>
        </p:nvSpPr>
        <p:spPr>
          <a:xfrm>
            <a:off x="457200" y="704520"/>
            <a:ext cx="8229600" cy="1143000"/>
          </a:xfrm>
          <a:prstGeom prst="rect">
            <a:avLst/>
          </a:prstGeom>
        </p:spPr>
        <p:txBody>
          <a:bodyPr lIns="0" rIns="0" tIns="46800" bIns="0" anchor="b">
            <a:noAutofit/>
          </a:bodyPr>
          <a:p>
            <a:r>
              <a:rPr b="0" lang="en-US" sz="5000" spc="-1" strike="noStrike">
                <a:solidFill>
                  <a:srgbClr val="dbf5f9"/>
                </a:solidFill>
                <a:latin typeface="Calibri"/>
              </a:rPr>
              <a:t>Click to edit the title text format</a:t>
            </a:r>
            <a:endParaRPr b="0" lang="en-US" sz="5000" spc="-1" strike="noStrike">
              <a:solidFill>
                <a:srgbClr val="dbf5f9"/>
              </a:solidFill>
              <a:latin typeface="Calibri"/>
            </a:endParaRPr>
          </a:p>
        </p:txBody>
      </p:sp>
      <p:sp>
        <p:nvSpPr>
          <p:cNvPr id="60" name="PlaceHolder 9"/>
          <p:cNvSpPr>
            <a:spLocks noGrp="1"/>
          </p:cNvSpPr>
          <p:nvPr>
            <p:ph type="body"/>
          </p:nvPr>
        </p:nvSpPr>
        <p:spPr>
          <a:xfrm>
            <a:off x="457200" y="1934640"/>
            <a:ext cx="8229600" cy="438948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pPr marL="272880" indent="-272880">
              <a:spcBef>
                <a:spcPts val="649"/>
              </a:spcBef>
              <a:buClr>
                <a:srgbClr val="0bd0d9"/>
              </a:buClr>
              <a:buSzPct val="95000"/>
              <a:buFont typeface="Wingdings 2" charset="2"/>
              <a:buChar char=""/>
            </a:pPr>
            <a:r>
              <a:rPr b="0" lang="en-US" sz="2600" spc="-1" strike="noStrike">
                <a:solidFill>
                  <a:srgbClr val="ffffff"/>
                </a:solidFill>
                <a:latin typeface="Constantia"/>
              </a:rPr>
              <a:t>Click to edit the outline text format</a:t>
            </a:r>
            <a:endParaRPr b="0" lang="en-US" sz="2600" spc="-1" strike="noStrike">
              <a:solidFill>
                <a:srgbClr val="ffffff"/>
              </a:solidFill>
              <a:latin typeface="Constantia"/>
            </a:endParaRPr>
          </a:p>
          <a:p>
            <a:pPr lvl="1" marL="639720" indent="-246240">
              <a:spcBef>
                <a:spcPts val="649"/>
              </a:spcBef>
              <a:buClr>
                <a:srgbClr val="0f6fc6"/>
              </a:buClr>
              <a:buSzPct val="85000"/>
              <a:buFont typeface="Wingdings 2" charset="2"/>
              <a:buChar char=""/>
            </a:pPr>
            <a:r>
              <a:rPr b="0" lang="en-US" sz="2600" spc="-1" strike="noStrike">
                <a:solidFill>
                  <a:srgbClr val="ffffff"/>
                </a:solidFill>
                <a:latin typeface="Constantia"/>
              </a:rPr>
              <a:t>Second Outline Level</a:t>
            </a:r>
            <a:endParaRPr b="0" lang="en-US" sz="2600" spc="-1" strike="noStrike">
              <a:solidFill>
                <a:srgbClr val="ffffff"/>
              </a:solidFill>
              <a:latin typeface="Constantia"/>
            </a:endParaRPr>
          </a:p>
          <a:p>
            <a:pPr lvl="2" marL="914400" indent="-246240">
              <a:spcBef>
                <a:spcPts val="649"/>
              </a:spcBef>
              <a:buClr>
                <a:srgbClr val="009dd9"/>
              </a:buClr>
              <a:buSzPct val="70000"/>
              <a:buFont typeface="Wingdings 2" charset="2"/>
              <a:buChar char=""/>
            </a:pPr>
            <a:r>
              <a:rPr b="0" lang="en-US" sz="2600" spc="-1" strike="noStrike">
                <a:solidFill>
                  <a:srgbClr val="ffffff"/>
                </a:solidFill>
                <a:latin typeface="Constantia"/>
              </a:rPr>
              <a:t>Third Outline Level</a:t>
            </a:r>
            <a:endParaRPr b="0" lang="en-US" sz="2600" spc="-1" strike="noStrike">
              <a:solidFill>
                <a:srgbClr val="ffffff"/>
              </a:solidFill>
              <a:latin typeface="Constantia"/>
            </a:endParaRPr>
          </a:p>
          <a:p>
            <a:pPr lvl="3" marL="1187280" indent="-209520">
              <a:spcBef>
                <a:spcPts val="649"/>
              </a:spcBef>
              <a:buClr>
                <a:srgbClr val="0bd0d9"/>
              </a:buClr>
              <a:buSzPct val="65000"/>
              <a:buFont typeface="Wingdings 2" charset="2"/>
              <a:buChar char=""/>
            </a:pPr>
            <a:r>
              <a:rPr b="0" lang="en-US" sz="2600" spc="-1" strike="noStrike">
                <a:solidFill>
                  <a:srgbClr val="ffffff"/>
                </a:solidFill>
                <a:latin typeface="Constantia"/>
              </a:rPr>
              <a:t>Fourth Outline Level</a:t>
            </a:r>
            <a:endParaRPr b="0" lang="en-US" sz="2600" spc="-1" strike="noStrike">
              <a:solidFill>
                <a:srgbClr val="ffffff"/>
              </a:solidFill>
              <a:latin typeface="Constantia"/>
            </a:endParaRPr>
          </a:p>
          <a:p>
            <a:pPr lvl="4" marL="1461960" indent="-209520">
              <a:spcBef>
                <a:spcPts val="649"/>
              </a:spcBef>
              <a:buClr>
                <a:srgbClr val="10cf9b"/>
              </a:buClr>
              <a:buSzPct val="65000"/>
              <a:buFont typeface="Wingdings 2" charset="2"/>
              <a:buChar char=""/>
            </a:pPr>
            <a:r>
              <a:rPr b="0" lang="en-US" sz="2600" spc="-1" strike="noStrike">
                <a:solidFill>
                  <a:srgbClr val="ffffff"/>
                </a:solidFill>
                <a:latin typeface="Constantia"/>
              </a:rPr>
              <a:t>Fifth Outline Level</a:t>
            </a:r>
            <a:endParaRPr b="0" lang="en-US" sz="2600" spc="-1" strike="noStrike">
              <a:solidFill>
                <a:srgbClr val="ffffff"/>
              </a:solidFill>
              <a:latin typeface="Constantia"/>
            </a:endParaRPr>
          </a:p>
          <a:p>
            <a:pPr lvl="5" marL="1461960" indent="-209520">
              <a:spcBef>
                <a:spcPts val="649"/>
              </a:spcBef>
              <a:buClr>
                <a:srgbClr val="10cf9b"/>
              </a:buClr>
              <a:buSzPct val="65000"/>
              <a:buFont typeface="Wingdings 2" charset="2"/>
              <a:buChar char=""/>
            </a:pPr>
            <a:r>
              <a:rPr b="0" lang="en-US" sz="2600" spc="-1" strike="noStrike">
                <a:solidFill>
                  <a:srgbClr val="ffffff"/>
                </a:solidFill>
                <a:latin typeface="Constantia"/>
              </a:rPr>
              <a:t>Sixth Outline Level</a:t>
            </a:r>
            <a:endParaRPr b="0" lang="en-US" sz="2600" spc="-1" strike="noStrike">
              <a:solidFill>
                <a:srgbClr val="ffffff"/>
              </a:solidFill>
              <a:latin typeface="Constantia"/>
            </a:endParaRPr>
          </a:p>
          <a:p>
            <a:pPr lvl="6" marL="1461960" indent="-209520">
              <a:spcBef>
                <a:spcPts val="649"/>
              </a:spcBef>
              <a:buClr>
                <a:srgbClr val="10cf9b"/>
              </a:buClr>
              <a:buSzPct val="65000"/>
              <a:buFont typeface="Wingdings 2" charset="2"/>
              <a:buChar char=""/>
            </a:pPr>
            <a:r>
              <a:rPr b="0" lang="en-US" sz="2600" spc="-1" strike="noStrike">
                <a:solidFill>
                  <a:srgbClr val="ffffff"/>
                </a:solidFill>
                <a:latin typeface="Constantia"/>
              </a:rPr>
              <a:t>Seventh Outline Level</a:t>
            </a:r>
            <a:endParaRPr b="0" lang="en-US" sz="2600" spc="-1" strike="noStrike">
              <a:solidFill>
                <a:srgbClr val="ffffff"/>
              </a:solidFill>
              <a:latin typeface="Constantia"/>
            </a:endParaRPr>
          </a:p>
        </p:txBody>
      </p:sp>
      <p:sp>
        <p:nvSpPr>
          <p:cNvPr id="61" name="PlaceHolder 10"/>
          <p:cNvSpPr>
            <a:spLocks noGrp="1"/>
          </p:cNvSpPr>
          <p:nvPr>
            <p:ph type="dt"/>
          </p:nvPr>
        </p:nvSpPr>
        <p:spPr>
          <a:xfrm>
            <a:off x="456840" y="6356520"/>
            <a:ext cx="2133720" cy="365040"/>
          </a:xfrm>
          <a:prstGeom prst="rect">
            <a:avLst/>
          </a:prstGeom>
        </p:spPr>
        <p:txBody>
          <a:bodyPr lIns="0" rIns="0" tIns="0" bIns="0" anchor="b">
            <a:noAutofit/>
          </a:bodyPr>
          <a:p>
            <a:pPr/>
            <a:endParaRPr b="0" lang="en-US" sz="2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62" name="PlaceHolder 11"/>
          <p:cNvSpPr>
            <a:spLocks noGrp="1"/>
          </p:cNvSpPr>
          <p:nvPr>
            <p:ph type="ftr"/>
          </p:nvPr>
        </p:nvSpPr>
        <p:spPr>
          <a:xfrm>
            <a:off x="2666880" y="6356520"/>
            <a:ext cx="3353040" cy="365040"/>
          </a:xfrm>
          <a:prstGeom prst="rect">
            <a:avLst/>
          </a:prstGeom>
        </p:spPr>
        <p:txBody>
          <a:bodyPr lIns="0" rIns="0" tIns="0" bIns="0" anchor="b">
            <a:noAutofit/>
          </a:bodyPr>
          <a:p>
            <a:pPr/>
            <a:endParaRPr b="0" lang="en-US" sz="2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63" name="PlaceHolder 12"/>
          <p:cNvSpPr>
            <a:spLocks noGrp="1"/>
          </p:cNvSpPr>
          <p:nvPr>
            <p:ph type="sldNum"/>
          </p:nvPr>
        </p:nvSpPr>
        <p:spPr>
          <a:xfrm>
            <a:off x="7924320" y="6356520"/>
            <a:ext cx="762120" cy="365040"/>
          </a:xfrm>
          <a:prstGeom prst="rect">
            <a:avLst/>
          </a:prstGeom>
        </p:spPr>
        <p:txBody>
          <a:bodyPr lIns="0" rIns="0" tIns="0" bIns="0" anchor="b">
            <a:noAutofit/>
          </a:bodyPr>
          <a:p>
            <a:pPr algn="r"/>
            <a:fld id="{8EA46494-57A9-48E8-8647-AC6A5A86B863}" type="slidenum">
              <a:rPr b="0" lang="en-US" sz="1200" spc="-1" strike="noStrike">
                <a:solidFill>
                  <a:srgbClr val="d1eaee"/>
                </a:solidFill>
                <a:latin typeface="Times New Roman"/>
              </a:rPr>
              <a:t>&lt;number&gt;</a:t>
            </a:fld>
            <a:endParaRPr b="0" lang="en-US" sz="12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5"/>
    <p:sldLayoutId id="2147483663" r:id="rId6"/>
    <p:sldLayoutId id="2147483664" r:id="rId7"/>
    <p:sldLayoutId id="2147483665" r:id="rId8"/>
    <p:sldLayoutId id="2147483666" r:id="rId9"/>
    <p:sldLayoutId id="2147483667" r:id="rId10"/>
    <p:sldLayoutId id="2147483668" r:id="rId11"/>
    <p:sldLayoutId id="2147483669" r:id="rId12"/>
    <p:sldLayoutId id="2147483670" r:id="rId13"/>
    <p:sldLayoutId id="2147483671" r:id="rId14"/>
    <p:sldLayoutId id="2147483672" r:id="rId15"/>
    <p:sldLayoutId id="2147483673" r:id="rId16"/>
  </p:sldLayoutIdLst>
</p:sldMaster>
</file>

<file path=ppt/slideMasters/slideMaster3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2"/>
          <a:tile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CustomShape 1"/>
          <p:cNvSpPr/>
          <p:nvPr/>
        </p:nvSpPr>
        <p:spPr>
          <a:xfrm>
            <a:off x="-9360" y="-7920"/>
            <a:ext cx="9162720" cy="1041480"/>
          </a:xfrm>
          <a:custGeom>
            <a:avLst/>
            <a:gdLst/>
            <a:ahLst/>
            <a:rect l="l" t="t" r="r" b="b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 rotWithShape="0">
            <a:gsLst>
              <a:gs pos="0">
                <a:srgbClr val="0079af">
                  <a:alpha val="45098"/>
                </a:srgbClr>
              </a:gs>
              <a:gs pos="100000">
                <a:srgbClr val="00ebf8">
                  <a:alpha val="55294"/>
                </a:srgbClr>
              </a:gs>
            </a:gsLst>
            <a:lin ang="5400000"/>
          </a:gra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01" name="CustomShape 2"/>
          <p:cNvSpPr/>
          <p:nvPr/>
        </p:nvSpPr>
        <p:spPr>
          <a:xfrm>
            <a:off x="4381560" y="-7920"/>
            <a:ext cx="4762440" cy="638280"/>
          </a:xfrm>
          <a:custGeom>
            <a:avLst/>
            <a:gdLst/>
            <a:ahLst/>
            <a:rect l="l" t="t" r="r" b="b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 rotWithShape="0">
            <a:gsLst>
              <a:gs pos="0">
                <a:srgbClr val="00adb6">
                  <a:alpha val="45098"/>
                </a:srgbClr>
              </a:gs>
              <a:gs pos="100000">
                <a:srgbClr val="009be5">
                  <a:alpha val="30196"/>
                </a:srgbClr>
              </a:gs>
            </a:gsLst>
            <a:lin ang="5400000"/>
          </a:gradFill>
          <a:ln>
            <a:noFill/>
          </a:ln>
        </p:spPr>
        <p:style>
          <a:lnRef idx="0"/>
          <a:fillRef idx="0"/>
          <a:effectRef idx="0"/>
          <a:fontRef idx="minor"/>
        </p:style>
      </p:sp>
      <p:grpSp>
        <p:nvGrpSpPr>
          <p:cNvPr id="102" name="Group 3"/>
          <p:cNvGrpSpPr/>
          <p:nvPr/>
        </p:nvGrpSpPr>
        <p:grpSpPr>
          <a:xfrm>
            <a:off x="-19080" y="203040"/>
            <a:ext cx="9181080" cy="648000"/>
            <a:chOff x="-19080" y="203040"/>
            <a:chExt cx="9181080" cy="648000"/>
          </a:xfrm>
        </p:grpSpPr>
        <p:grpSp>
          <p:nvGrpSpPr>
            <p:cNvPr id="103" name="Group 4"/>
            <p:cNvGrpSpPr/>
            <p:nvPr/>
          </p:nvGrpSpPr>
          <p:grpSpPr>
            <a:xfrm>
              <a:off x="-19080" y="203040"/>
              <a:ext cx="9156600" cy="648000"/>
              <a:chOff x="-19080" y="203040"/>
              <a:chExt cx="9156600" cy="648000"/>
            </a:xfrm>
          </p:grpSpPr>
          <p:pic>
            <p:nvPicPr>
              <p:cNvPr id="104" name="Freeform 11" descr=""/>
              <p:cNvPicPr/>
              <p:nvPr/>
            </p:nvPicPr>
            <p:blipFill>
              <a:blip r:embed="rId3"/>
              <a:stretch/>
            </p:blipFill>
            <p:spPr>
              <a:xfrm>
                <a:off x="3960" y="203040"/>
                <a:ext cx="9133560" cy="648000"/>
              </a:xfrm>
              <a:prstGeom prst="rect">
                <a:avLst/>
              </a:prstGeom>
              <a:ln>
                <a:noFill/>
              </a:ln>
            </p:spPr>
          </p:pic>
          <p:sp>
            <p:nvSpPr>
              <p:cNvPr id="105" name="CustomShape 5"/>
              <p:cNvSpPr/>
              <p:nvPr/>
            </p:nvSpPr>
            <p:spPr>
              <a:xfrm rot="21435600">
                <a:off x="-18720" y="478800"/>
                <a:ext cx="360" cy="360"/>
              </a:xfrm>
              <a:custGeom>
                <a:avLst/>
                <a:gdLst/>
                <a:ahLst/>
                <a:rect l="l" t="t" r="r" b="b"/>
                <a:pathLst>
                  <a:path w="21600" h="21600">
                    <a:moveTo>
                      <a:pt x="0" y="0"/>
                    </a:moveTo>
                    <a:lnTo>
                      <a:pt x="21600" y="0"/>
                    </a:lnTo>
                    <a:lnTo>
                      <a:pt x="21600" y="21600"/>
                    </a:lnTo>
                    <a:lnTo>
                      <a:pt x="0" y="21600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</p:grpSp>
        <p:grpSp>
          <p:nvGrpSpPr>
            <p:cNvPr id="106" name="Group 6"/>
            <p:cNvGrpSpPr/>
            <p:nvPr/>
          </p:nvGrpSpPr>
          <p:grpSpPr>
            <a:xfrm>
              <a:off x="-19080" y="248040"/>
              <a:ext cx="9181080" cy="561600"/>
              <a:chOff x="-19080" y="248040"/>
              <a:chExt cx="9181080" cy="561600"/>
            </a:xfrm>
          </p:grpSpPr>
          <p:pic>
            <p:nvPicPr>
              <p:cNvPr id="107" name="Freeform 12" descr=""/>
              <p:cNvPicPr/>
              <p:nvPr/>
            </p:nvPicPr>
            <p:blipFill>
              <a:blip r:embed="rId4"/>
              <a:stretch/>
            </p:blipFill>
            <p:spPr>
              <a:xfrm>
                <a:off x="-3240" y="248040"/>
                <a:ext cx="9165240" cy="561600"/>
              </a:xfrm>
              <a:prstGeom prst="rect">
                <a:avLst/>
              </a:prstGeom>
              <a:ln>
                <a:noFill/>
              </a:ln>
            </p:spPr>
          </p:pic>
          <p:sp>
            <p:nvSpPr>
              <p:cNvPr id="108" name="CustomShape 7"/>
              <p:cNvSpPr/>
              <p:nvPr/>
            </p:nvSpPr>
            <p:spPr>
              <a:xfrm rot="21435600">
                <a:off x="-18720" y="524160"/>
                <a:ext cx="360" cy="360"/>
              </a:xfrm>
              <a:custGeom>
                <a:avLst/>
                <a:gdLst/>
                <a:ahLst/>
                <a:rect l="l" t="t" r="r" b="b"/>
                <a:pathLst>
                  <a:path w="21600" h="21600">
                    <a:moveTo>
                      <a:pt x="0" y="0"/>
                    </a:moveTo>
                    <a:lnTo>
                      <a:pt x="21600" y="0"/>
                    </a:lnTo>
                    <a:lnTo>
                      <a:pt x="21600" y="21600"/>
                    </a:lnTo>
                    <a:lnTo>
                      <a:pt x="0" y="21600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</p:grpSp>
      </p:grpSp>
      <p:sp>
        <p:nvSpPr>
          <p:cNvPr id="109" name="PlaceHolder 8"/>
          <p:cNvSpPr>
            <a:spLocks noGrp="1"/>
          </p:cNvSpPr>
          <p:nvPr>
            <p:ph type="title"/>
          </p:nvPr>
        </p:nvSpPr>
        <p:spPr>
          <a:xfrm>
            <a:off x="457200" y="704520"/>
            <a:ext cx="8229600" cy="1143000"/>
          </a:xfrm>
          <a:prstGeom prst="rect">
            <a:avLst/>
          </a:prstGeom>
        </p:spPr>
        <p:txBody>
          <a:bodyPr lIns="0" rIns="0" tIns="46800" bIns="0" anchor="b">
            <a:noAutofit/>
          </a:bodyPr>
          <a:p>
            <a:r>
              <a:rPr b="0" lang="en-US" sz="5000" spc="-1" strike="noStrike">
                <a:solidFill>
                  <a:srgbClr val="dbf5f9"/>
                </a:solidFill>
                <a:latin typeface="Calibri"/>
              </a:rPr>
              <a:t>Click to edit the title text format</a:t>
            </a:r>
            <a:endParaRPr b="0" lang="en-US" sz="5000" spc="-1" strike="noStrike">
              <a:solidFill>
                <a:srgbClr val="dbf5f9"/>
              </a:solidFill>
              <a:latin typeface="Calibri"/>
            </a:endParaRPr>
          </a:p>
        </p:txBody>
      </p:sp>
      <p:sp>
        <p:nvSpPr>
          <p:cNvPr id="110" name="PlaceHolder 9"/>
          <p:cNvSpPr>
            <a:spLocks noGrp="1"/>
          </p:cNvSpPr>
          <p:nvPr>
            <p:ph type="body"/>
          </p:nvPr>
        </p:nvSpPr>
        <p:spPr>
          <a:xfrm>
            <a:off x="457200" y="1934640"/>
            <a:ext cx="8229600" cy="438948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pPr marL="272880" indent="-272880">
              <a:spcBef>
                <a:spcPts val="649"/>
              </a:spcBef>
              <a:buClr>
                <a:srgbClr val="0bd0d9"/>
              </a:buClr>
              <a:buSzPct val="95000"/>
              <a:buFont typeface="Wingdings 2" charset="2"/>
              <a:buChar char=""/>
            </a:pPr>
            <a:r>
              <a:rPr b="0" lang="en-US" sz="2600" spc="-1" strike="noStrike">
                <a:solidFill>
                  <a:srgbClr val="ffffff"/>
                </a:solidFill>
                <a:latin typeface="Constantia"/>
              </a:rPr>
              <a:t>Click to edit the outline text format</a:t>
            </a:r>
            <a:endParaRPr b="0" lang="en-US" sz="2600" spc="-1" strike="noStrike">
              <a:solidFill>
                <a:srgbClr val="ffffff"/>
              </a:solidFill>
              <a:latin typeface="Constantia"/>
            </a:endParaRPr>
          </a:p>
          <a:p>
            <a:pPr lvl="1" marL="639720" indent="-246240">
              <a:spcBef>
                <a:spcPts val="649"/>
              </a:spcBef>
              <a:buClr>
                <a:srgbClr val="0f6fc6"/>
              </a:buClr>
              <a:buSzPct val="85000"/>
              <a:buFont typeface="Wingdings 2" charset="2"/>
              <a:buChar char=""/>
            </a:pPr>
            <a:r>
              <a:rPr b="0" lang="en-US" sz="2600" spc="-1" strike="noStrike">
                <a:solidFill>
                  <a:srgbClr val="ffffff"/>
                </a:solidFill>
                <a:latin typeface="Constantia"/>
              </a:rPr>
              <a:t>Second Outline Level</a:t>
            </a:r>
            <a:endParaRPr b="0" lang="en-US" sz="2600" spc="-1" strike="noStrike">
              <a:solidFill>
                <a:srgbClr val="ffffff"/>
              </a:solidFill>
              <a:latin typeface="Constantia"/>
            </a:endParaRPr>
          </a:p>
          <a:p>
            <a:pPr lvl="2" marL="914400" indent="-246240">
              <a:spcBef>
                <a:spcPts val="649"/>
              </a:spcBef>
              <a:buClr>
                <a:srgbClr val="009dd9"/>
              </a:buClr>
              <a:buSzPct val="70000"/>
              <a:buFont typeface="Wingdings 2" charset="2"/>
              <a:buChar char=""/>
            </a:pPr>
            <a:r>
              <a:rPr b="0" lang="en-US" sz="2600" spc="-1" strike="noStrike">
                <a:solidFill>
                  <a:srgbClr val="ffffff"/>
                </a:solidFill>
                <a:latin typeface="Constantia"/>
              </a:rPr>
              <a:t>Third Outline Level</a:t>
            </a:r>
            <a:endParaRPr b="0" lang="en-US" sz="2600" spc="-1" strike="noStrike">
              <a:solidFill>
                <a:srgbClr val="ffffff"/>
              </a:solidFill>
              <a:latin typeface="Constantia"/>
            </a:endParaRPr>
          </a:p>
          <a:p>
            <a:pPr lvl="3" marL="1187280" indent="-209520">
              <a:spcBef>
                <a:spcPts val="649"/>
              </a:spcBef>
              <a:buClr>
                <a:srgbClr val="0bd0d9"/>
              </a:buClr>
              <a:buSzPct val="65000"/>
              <a:buFont typeface="Wingdings 2" charset="2"/>
              <a:buChar char=""/>
            </a:pPr>
            <a:r>
              <a:rPr b="0" lang="en-US" sz="2600" spc="-1" strike="noStrike">
                <a:solidFill>
                  <a:srgbClr val="ffffff"/>
                </a:solidFill>
                <a:latin typeface="Constantia"/>
              </a:rPr>
              <a:t>Fourth Outline Level</a:t>
            </a:r>
            <a:endParaRPr b="0" lang="en-US" sz="2600" spc="-1" strike="noStrike">
              <a:solidFill>
                <a:srgbClr val="ffffff"/>
              </a:solidFill>
              <a:latin typeface="Constantia"/>
            </a:endParaRPr>
          </a:p>
          <a:p>
            <a:pPr lvl="4" marL="1461960" indent="-209520">
              <a:spcBef>
                <a:spcPts val="649"/>
              </a:spcBef>
              <a:buClr>
                <a:srgbClr val="10cf9b"/>
              </a:buClr>
              <a:buSzPct val="65000"/>
              <a:buFont typeface="Wingdings 2" charset="2"/>
              <a:buChar char=""/>
            </a:pPr>
            <a:r>
              <a:rPr b="0" lang="en-US" sz="2600" spc="-1" strike="noStrike">
                <a:solidFill>
                  <a:srgbClr val="ffffff"/>
                </a:solidFill>
                <a:latin typeface="Constantia"/>
              </a:rPr>
              <a:t>Fifth Outline Level</a:t>
            </a:r>
            <a:endParaRPr b="0" lang="en-US" sz="2600" spc="-1" strike="noStrike">
              <a:solidFill>
                <a:srgbClr val="ffffff"/>
              </a:solidFill>
              <a:latin typeface="Constantia"/>
            </a:endParaRPr>
          </a:p>
          <a:p>
            <a:pPr lvl="5" marL="1461960" indent="-209520">
              <a:spcBef>
                <a:spcPts val="649"/>
              </a:spcBef>
              <a:buClr>
                <a:srgbClr val="10cf9b"/>
              </a:buClr>
              <a:buSzPct val="65000"/>
              <a:buFont typeface="Wingdings 2" charset="2"/>
              <a:buChar char=""/>
            </a:pPr>
            <a:r>
              <a:rPr b="0" lang="en-US" sz="2600" spc="-1" strike="noStrike">
                <a:solidFill>
                  <a:srgbClr val="ffffff"/>
                </a:solidFill>
                <a:latin typeface="Constantia"/>
              </a:rPr>
              <a:t>Sixth Outline Level</a:t>
            </a:r>
            <a:endParaRPr b="0" lang="en-US" sz="2600" spc="-1" strike="noStrike">
              <a:solidFill>
                <a:srgbClr val="ffffff"/>
              </a:solidFill>
              <a:latin typeface="Constantia"/>
            </a:endParaRPr>
          </a:p>
          <a:p>
            <a:pPr lvl="6" marL="1461960" indent="-209520">
              <a:spcBef>
                <a:spcPts val="649"/>
              </a:spcBef>
              <a:buClr>
                <a:srgbClr val="10cf9b"/>
              </a:buClr>
              <a:buSzPct val="65000"/>
              <a:buFont typeface="Wingdings 2" charset="2"/>
              <a:buChar char=""/>
            </a:pPr>
            <a:r>
              <a:rPr b="0" lang="en-US" sz="2600" spc="-1" strike="noStrike">
                <a:solidFill>
                  <a:srgbClr val="ffffff"/>
                </a:solidFill>
                <a:latin typeface="Constantia"/>
              </a:rPr>
              <a:t>Seventh Outline Level</a:t>
            </a:r>
            <a:endParaRPr b="0" lang="en-US" sz="2600" spc="-1" strike="noStrike">
              <a:solidFill>
                <a:srgbClr val="ffffff"/>
              </a:solidFill>
              <a:latin typeface="Constantia"/>
            </a:endParaRPr>
          </a:p>
        </p:txBody>
      </p:sp>
      <p:sp>
        <p:nvSpPr>
          <p:cNvPr id="111" name="PlaceHolder 10"/>
          <p:cNvSpPr>
            <a:spLocks noGrp="1"/>
          </p:cNvSpPr>
          <p:nvPr>
            <p:ph type="dt"/>
          </p:nvPr>
        </p:nvSpPr>
        <p:spPr>
          <a:xfrm>
            <a:off x="456840" y="6356520"/>
            <a:ext cx="2133720" cy="365040"/>
          </a:xfrm>
          <a:prstGeom prst="rect">
            <a:avLst/>
          </a:prstGeom>
        </p:spPr>
        <p:txBody>
          <a:bodyPr lIns="0" rIns="0" tIns="0" bIns="0" anchor="b">
            <a:noAutofit/>
          </a:bodyPr>
          <a:p>
            <a:pPr/>
            <a:endParaRPr b="0" lang="en-US" sz="2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12" name="PlaceHolder 11"/>
          <p:cNvSpPr>
            <a:spLocks noGrp="1"/>
          </p:cNvSpPr>
          <p:nvPr>
            <p:ph type="ftr"/>
          </p:nvPr>
        </p:nvSpPr>
        <p:spPr>
          <a:xfrm>
            <a:off x="2666880" y="6356520"/>
            <a:ext cx="3353040" cy="365040"/>
          </a:xfrm>
          <a:prstGeom prst="rect">
            <a:avLst/>
          </a:prstGeom>
        </p:spPr>
        <p:txBody>
          <a:bodyPr lIns="0" rIns="0" tIns="0" bIns="0" anchor="b">
            <a:noAutofit/>
          </a:bodyPr>
          <a:p>
            <a:pPr/>
            <a:endParaRPr b="0" lang="en-US" sz="2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13" name="PlaceHolder 12"/>
          <p:cNvSpPr>
            <a:spLocks noGrp="1"/>
          </p:cNvSpPr>
          <p:nvPr>
            <p:ph type="sldNum"/>
          </p:nvPr>
        </p:nvSpPr>
        <p:spPr>
          <a:xfrm>
            <a:off x="7924320" y="6356520"/>
            <a:ext cx="762120" cy="365040"/>
          </a:xfrm>
          <a:prstGeom prst="rect">
            <a:avLst/>
          </a:prstGeom>
        </p:spPr>
        <p:txBody>
          <a:bodyPr lIns="0" rIns="0" tIns="0" bIns="0" anchor="b">
            <a:noAutofit/>
          </a:bodyPr>
          <a:p>
            <a:pPr algn="r"/>
            <a:fld id="{ED868FA7-B5B3-48A9-AEA8-4EA3B0706972}" type="slidenum">
              <a:rPr b="0" lang="en-US" sz="1200" spc="-1" strike="noStrike">
                <a:solidFill>
                  <a:srgbClr val="d1eaee"/>
                </a:solidFill>
                <a:latin typeface="Times New Roman"/>
              </a:rPr>
              <a:t>&lt;number&gt;</a:t>
            </a:fld>
            <a:endParaRPr b="0" lang="en-US" sz="12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75" r:id="rId5"/>
    <p:sldLayoutId id="2147483676" r:id="rId6"/>
    <p:sldLayoutId id="2147483677" r:id="rId7"/>
    <p:sldLayoutId id="2147483678" r:id="rId8"/>
    <p:sldLayoutId id="2147483679" r:id="rId9"/>
    <p:sldLayoutId id="2147483680" r:id="rId10"/>
    <p:sldLayoutId id="2147483681" r:id="rId11"/>
    <p:sldLayoutId id="2147483682" r:id="rId12"/>
    <p:sldLayoutId id="2147483683" r:id="rId13"/>
    <p:sldLayoutId id="2147483684" r:id="rId14"/>
    <p:sldLayoutId id="2147483685" r:id="rId15"/>
    <p:sldLayoutId id="2147483686" r:id="rId16"/>
  </p:sldLayoutIdLst>
</p:sldMaster>
</file>

<file path=ppt/slideMasters/slideMaster4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2"/>
          <a:tile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CustomShape 1"/>
          <p:cNvSpPr/>
          <p:nvPr/>
        </p:nvSpPr>
        <p:spPr>
          <a:xfrm>
            <a:off x="-9360" y="-7920"/>
            <a:ext cx="9162720" cy="1041480"/>
          </a:xfrm>
          <a:custGeom>
            <a:avLst/>
            <a:gdLst/>
            <a:ahLst/>
            <a:rect l="l" t="t" r="r" b="b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 rotWithShape="0">
            <a:gsLst>
              <a:gs pos="0">
                <a:srgbClr val="0079af">
                  <a:alpha val="45098"/>
                </a:srgbClr>
              </a:gs>
              <a:gs pos="100000">
                <a:srgbClr val="00ebf8">
                  <a:alpha val="55294"/>
                </a:srgbClr>
              </a:gs>
            </a:gsLst>
            <a:lin ang="5400000"/>
          </a:gra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51" name="CustomShape 2"/>
          <p:cNvSpPr/>
          <p:nvPr/>
        </p:nvSpPr>
        <p:spPr>
          <a:xfrm>
            <a:off x="4381560" y="-7920"/>
            <a:ext cx="4762440" cy="638280"/>
          </a:xfrm>
          <a:custGeom>
            <a:avLst/>
            <a:gdLst/>
            <a:ahLst/>
            <a:rect l="l" t="t" r="r" b="b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 rotWithShape="0">
            <a:gsLst>
              <a:gs pos="0">
                <a:srgbClr val="00adb6">
                  <a:alpha val="45098"/>
                </a:srgbClr>
              </a:gs>
              <a:gs pos="100000">
                <a:srgbClr val="009be5">
                  <a:alpha val="30196"/>
                </a:srgbClr>
              </a:gs>
            </a:gsLst>
            <a:lin ang="5400000"/>
          </a:gradFill>
          <a:ln>
            <a:noFill/>
          </a:ln>
        </p:spPr>
        <p:style>
          <a:lnRef idx="0"/>
          <a:fillRef idx="0"/>
          <a:effectRef idx="0"/>
          <a:fontRef idx="minor"/>
        </p:style>
      </p:sp>
      <p:grpSp>
        <p:nvGrpSpPr>
          <p:cNvPr id="152" name="Group 3"/>
          <p:cNvGrpSpPr/>
          <p:nvPr/>
        </p:nvGrpSpPr>
        <p:grpSpPr>
          <a:xfrm>
            <a:off x="-19080" y="203040"/>
            <a:ext cx="9181080" cy="648000"/>
            <a:chOff x="-19080" y="203040"/>
            <a:chExt cx="9181080" cy="648000"/>
          </a:xfrm>
        </p:grpSpPr>
        <p:grpSp>
          <p:nvGrpSpPr>
            <p:cNvPr id="153" name="Group 4"/>
            <p:cNvGrpSpPr/>
            <p:nvPr/>
          </p:nvGrpSpPr>
          <p:grpSpPr>
            <a:xfrm>
              <a:off x="-19080" y="203040"/>
              <a:ext cx="9156600" cy="648000"/>
              <a:chOff x="-19080" y="203040"/>
              <a:chExt cx="9156600" cy="648000"/>
            </a:xfrm>
          </p:grpSpPr>
          <p:pic>
            <p:nvPicPr>
              <p:cNvPr id="154" name="Freeform 11" descr=""/>
              <p:cNvPicPr/>
              <p:nvPr/>
            </p:nvPicPr>
            <p:blipFill>
              <a:blip r:embed="rId3"/>
              <a:stretch/>
            </p:blipFill>
            <p:spPr>
              <a:xfrm>
                <a:off x="3960" y="203040"/>
                <a:ext cx="9133560" cy="648000"/>
              </a:xfrm>
              <a:prstGeom prst="rect">
                <a:avLst/>
              </a:prstGeom>
              <a:ln>
                <a:noFill/>
              </a:ln>
            </p:spPr>
          </p:pic>
          <p:sp>
            <p:nvSpPr>
              <p:cNvPr id="155" name="CustomShape 5"/>
              <p:cNvSpPr/>
              <p:nvPr/>
            </p:nvSpPr>
            <p:spPr>
              <a:xfrm rot="21435600">
                <a:off x="-18720" y="478800"/>
                <a:ext cx="360" cy="360"/>
              </a:xfrm>
              <a:custGeom>
                <a:avLst/>
                <a:gdLst/>
                <a:ahLst/>
                <a:rect l="l" t="t" r="r" b="b"/>
                <a:pathLst>
                  <a:path w="21600" h="21600">
                    <a:moveTo>
                      <a:pt x="0" y="0"/>
                    </a:moveTo>
                    <a:lnTo>
                      <a:pt x="21600" y="0"/>
                    </a:lnTo>
                    <a:lnTo>
                      <a:pt x="21600" y="21600"/>
                    </a:lnTo>
                    <a:lnTo>
                      <a:pt x="0" y="21600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</p:grpSp>
        <p:grpSp>
          <p:nvGrpSpPr>
            <p:cNvPr id="156" name="Group 6"/>
            <p:cNvGrpSpPr/>
            <p:nvPr/>
          </p:nvGrpSpPr>
          <p:grpSpPr>
            <a:xfrm>
              <a:off x="-19080" y="248040"/>
              <a:ext cx="9181080" cy="561600"/>
              <a:chOff x="-19080" y="248040"/>
              <a:chExt cx="9181080" cy="561600"/>
            </a:xfrm>
          </p:grpSpPr>
          <p:pic>
            <p:nvPicPr>
              <p:cNvPr id="157" name="Freeform 12" descr=""/>
              <p:cNvPicPr/>
              <p:nvPr/>
            </p:nvPicPr>
            <p:blipFill>
              <a:blip r:embed="rId4"/>
              <a:stretch/>
            </p:blipFill>
            <p:spPr>
              <a:xfrm>
                <a:off x="-3240" y="248040"/>
                <a:ext cx="9165240" cy="561600"/>
              </a:xfrm>
              <a:prstGeom prst="rect">
                <a:avLst/>
              </a:prstGeom>
              <a:ln>
                <a:noFill/>
              </a:ln>
            </p:spPr>
          </p:pic>
          <p:sp>
            <p:nvSpPr>
              <p:cNvPr id="158" name="CustomShape 7"/>
              <p:cNvSpPr/>
              <p:nvPr/>
            </p:nvSpPr>
            <p:spPr>
              <a:xfrm rot="21435600">
                <a:off x="-18720" y="524160"/>
                <a:ext cx="360" cy="360"/>
              </a:xfrm>
              <a:custGeom>
                <a:avLst/>
                <a:gdLst/>
                <a:ahLst/>
                <a:rect l="l" t="t" r="r" b="b"/>
                <a:pathLst>
                  <a:path w="21600" h="21600">
                    <a:moveTo>
                      <a:pt x="0" y="0"/>
                    </a:moveTo>
                    <a:lnTo>
                      <a:pt x="21600" y="0"/>
                    </a:lnTo>
                    <a:lnTo>
                      <a:pt x="21600" y="21600"/>
                    </a:lnTo>
                    <a:lnTo>
                      <a:pt x="0" y="21600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</p:grpSp>
      </p:grpSp>
      <p:sp>
        <p:nvSpPr>
          <p:cNvPr id="159" name="CustomShape 8"/>
          <p:cNvSpPr/>
          <p:nvPr/>
        </p:nvSpPr>
        <p:spPr>
          <a:xfrm flipV="1" rot="420000">
            <a:off x="3165480" y="1107000"/>
            <a:ext cx="5257800" cy="4114800"/>
          </a:xfrm>
          <a:custGeom>
            <a:avLst/>
            <a:gdLst/>
            <a:ahLst/>
            <a:rect l="l" t="t" r="r" b="b"/>
            <a:pathLst>
              <a:path w="5257800" h="4114800">
                <a:moveTo>
                  <a:pt x="0" y="0"/>
                </a:moveTo>
                <a:lnTo>
                  <a:pt x="5107774" y="0"/>
                </a:lnTo>
                <a:lnTo>
                  <a:pt x="5257800" y="150026"/>
                </a:lnTo>
                <a:lnTo>
                  <a:pt x="5257800" y="4114800"/>
                </a:lnTo>
                <a:lnTo>
                  <a:pt x="0" y="411480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 cap="rnd" w="3240">
            <a:solidFill>
              <a:srgbClr val="c0c0c0"/>
            </a:solidFill>
            <a:round/>
          </a:ln>
          <a:effectLst>
            <a:outerShdw dist="38546" dir="7483739">
              <a:srgbClr val="000000">
                <a:alpha val="25000"/>
              </a:srgbClr>
            </a:outerShdw>
          </a:effectLst>
        </p:spPr>
        <p:style>
          <a:lnRef idx="0"/>
          <a:fillRef idx="0"/>
          <a:effectRef idx="0"/>
          <a:fontRef idx="minor"/>
        </p:style>
      </p:sp>
      <p:sp>
        <p:nvSpPr>
          <p:cNvPr id="160" name="CustomShape 9"/>
          <p:cNvSpPr/>
          <p:nvPr/>
        </p:nvSpPr>
        <p:spPr>
          <a:xfrm flipV="1" rot="420000">
            <a:off x="8003880" y="5358960"/>
            <a:ext cx="155520" cy="15552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 w="12600">
            <a:solidFill>
              <a:srgbClr val="ffffff"/>
            </a:solidFill>
            <a:bevel/>
          </a:ln>
          <a:effectLst>
            <a:outerShdw dist="6193" dir="12932261">
              <a:srgbClr val="000000">
                <a:alpha val="47000"/>
              </a:srgbClr>
            </a:outerShdw>
          </a:effectLst>
        </p:spPr>
        <p:style>
          <a:lnRef idx="0"/>
          <a:fillRef idx="0"/>
          <a:effectRef idx="0"/>
          <a:fontRef idx="minor"/>
        </p:style>
      </p:sp>
      <p:sp>
        <p:nvSpPr>
          <p:cNvPr id="161" name="CustomShape 10"/>
          <p:cNvSpPr/>
          <p:nvPr/>
        </p:nvSpPr>
        <p:spPr>
          <a:xfrm flipV="1">
            <a:off x="-9000" y="5815440"/>
            <a:ext cx="9162720" cy="1041480"/>
          </a:xfrm>
          <a:custGeom>
            <a:avLst/>
            <a:gdLst/>
            <a:ahLst/>
            <a:rect l="l" t="t" r="r" b="b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 rotWithShape="0">
            <a:gsLst>
              <a:gs pos="0">
                <a:srgbClr val="0079af">
                  <a:alpha val="45098"/>
                </a:srgbClr>
              </a:gs>
              <a:gs pos="100000">
                <a:srgbClr val="00ebf8">
                  <a:alpha val="55294"/>
                </a:srgbClr>
              </a:gs>
            </a:gsLst>
            <a:lin ang="5400000"/>
          </a:gra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62" name="CustomShape 11"/>
          <p:cNvSpPr/>
          <p:nvPr/>
        </p:nvSpPr>
        <p:spPr>
          <a:xfrm flipV="1">
            <a:off x="4381560" y="6218640"/>
            <a:ext cx="4762440" cy="638280"/>
          </a:xfrm>
          <a:custGeom>
            <a:avLst/>
            <a:gdLst/>
            <a:ahLst/>
            <a:rect l="l" t="t" r="r" b="b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 rotWithShape="0">
            <a:gsLst>
              <a:gs pos="0">
                <a:srgbClr val="00adb6">
                  <a:alpha val="45098"/>
                </a:srgbClr>
              </a:gs>
              <a:gs pos="100000">
                <a:srgbClr val="009be5">
                  <a:alpha val="30196"/>
                </a:srgbClr>
              </a:gs>
            </a:gsLst>
            <a:lin ang="5400000"/>
          </a:gra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63" name="PlaceHolder 12"/>
          <p:cNvSpPr>
            <a:spLocks noGrp="1"/>
          </p:cNvSpPr>
          <p:nvPr>
            <p:ph type="title"/>
          </p:nvPr>
        </p:nvSpPr>
        <p:spPr>
          <a:xfrm>
            <a:off x="457200" y="704520"/>
            <a:ext cx="8229600" cy="1143000"/>
          </a:xfrm>
          <a:prstGeom prst="rect">
            <a:avLst/>
          </a:prstGeom>
        </p:spPr>
        <p:txBody>
          <a:bodyPr lIns="0" rIns="0" tIns="46800" bIns="0" anchor="b">
            <a:noAutofit/>
          </a:bodyPr>
          <a:p>
            <a:r>
              <a:rPr b="0" lang="en-US" sz="5000" spc="-1" strike="noStrike">
                <a:solidFill>
                  <a:srgbClr val="04617b"/>
                </a:solidFill>
                <a:latin typeface="Calibri"/>
              </a:rPr>
              <a:t>Click to edit the title text format</a:t>
            </a:r>
            <a:endParaRPr b="0" lang="en-US" sz="5000" spc="-1" strike="noStrike">
              <a:solidFill>
                <a:srgbClr val="04617b"/>
              </a:solidFill>
              <a:latin typeface="Calibri"/>
            </a:endParaRPr>
          </a:p>
        </p:txBody>
      </p:sp>
      <p:sp>
        <p:nvSpPr>
          <p:cNvPr id="164" name="PlaceHolder 13"/>
          <p:cNvSpPr>
            <a:spLocks noGrp="1"/>
          </p:cNvSpPr>
          <p:nvPr>
            <p:ph type="body"/>
          </p:nvPr>
        </p:nvSpPr>
        <p:spPr>
          <a:xfrm>
            <a:off x="457200" y="1934640"/>
            <a:ext cx="8229600" cy="438948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pPr marL="272880" indent="-272880">
              <a:spcBef>
                <a:spcPts val="649"/>
              </a:spcBef>
              <a:buClr>
                <a:srgbClr val="0bd0d9"/>
              </a:buClr>
              <a:buSzPct val="95000"/>
              <a:buFont typeface="Wingdings 2" charset="2"/>
              <a:buChar char=""/>
            </a:pPr>
            <a:r>
              <a:rPr b="0" lang="en-US" sz="2600" spc="-1" strike="noStrike">
                <a:solidFill>
                  <a:srgbClr val="000000"/>
                </a:solidFill>
                <a:latin typeface="Constantia"/>
              </a:rPr>
              <a:t>Click to edit the outline text format</a:t>
            </a:r>
            <a:endParaRPr b="0" lang="en-US" sz="2600" spc="-1" strike="noStrike">
              <a:solidFill>
                <a:srgbClr val="000000"/>
              </a:solidFill>
              <a:latin typeface="Constantia"/>
            </a:endParaRPr>
          </a:p>
          <a:p>
            <a:pPr lvl="1" marL="639720" indent="-246240">
              <a:spcBef>
                <a:spcPts val="649"/>
              </a:spcBef>
              <a:buClr>
                <a:srgbClr val="0f6fc6"/>
              </a:buClr>
              <a:buSzPct val="85000"/>
              <a:buFont typeface="Wingdings 2" charset="2"/>
              <a:buChar char=""/>
            </a:pPr>
            <a:r>
              <a:rPr b="0" lang="en-US" sz="2600" spc="-1" strike="noStrike">
                <a:solidFill>
                  <a:srgbClr val="000000"/>
                </a:solidFill>
                <a:latin typeface="Constantia"/>
              </a:rPr>
              <a:t>Second Outline Level</a:t>
            </a:r>
            <a:endParaRPr b="0" lang="en-US" sz="2600" spc="-1" strike="noStrike">
              <a:solidFill>
                <a:srgbClr val="000000"/>
              </a:solidFill>
              <a:latin typeface="Constantia"/>
            </a:endParaRPr>
          </a:p>
          <a:p>
            <a:pPr lvl="2" marL="914400" indent="-246240">
              <a:spcBef>
                <a:spcPts val="649"/>
              </a:spcBef>
              <a:buClr>
                <a:srgbClr val="009dd9"/>
              </a:buClr>
              <a:buSzPct val="70000"/>
              <a:buFont typeface="Wingdings 2" charset="2"/>
              <a:buChar char=""/>
            </a:pPr>
            <a:r>
              <a:rPr b="0" lang="en-US" sz="2600" spc="-1" strike="noStrike">
                <a:solidFill>
                  <a:srgbClr val="000000"/>
                </a:solidFill>
                <a:latin typeface="Constantia"/>
              </a:rPr>
              <a:t>Third Outline Level</a:t>
            </a:r>
            <a:endParaRPr b="0" lang="en-US" sz="2600" spc="-1" strike="noStrike">
              <a:solidFill>
                <a:srgbClr val="000000"/>
              </a:solidFill>
              <a:latin typeface="Constantia"/>
            </a:endParaRPr>
          </a:p>
          <a:p>
            <a:pPr lvl="3" marL="1187280" indent="-209520">
              <a:spcBef>
                <a:spcPts val="649"/>
              </a:spcBef>
              <a:buClr>
                <a:srgbClr val="0bd0d9"/>
              </a:buClr>
              <a:buSzPct val="65000"/>
              <a:buFont typeface="Wingdings 2" charset="2"/>
              <a:buChar char=""/>
            </a:pPr>
            <a:r>
              <a:rPr b="0" lang="en-US" sz="2600" spc="-1" strike="noStrike">
                <a:solidFill>
                  <a:srgbClr val="000000"/>
                </a:solidFill>
                <a:latin typeface="Constantia"/>
              </a:rPr>
              <a:t>Fourth Outline Level</a:t>
            </a:r>
            <a:endParaRPr b="0" lang="en-US" sz="2600" spc="-1" strike="noStrike">
              <a:solidFill>
                <a:srgbClr val="000000"/>
              </a:solidFill>
              <a:latin typeface="Constantia"/>
            </a:endParaRPr>
          </a:p>
          <a:p>
            <a:pPr lvl="4" marL="1461960" indent="-209520">
              <a:spcBef>
                <a:spcPts val="649"/>
              </a:spcBef>
              <a:buClr>
                <a:srgbClr val="10cf9b"/>
              </a:buClr>
              <a:buSzPct val="65000"/>
              <a:buFont typeface="Wingdings 2" charset="2"/>
              <a:buChar char=""/>
            </a:pPr>
            <a:r>
              <a:rPr b="0" lang="en-US" sz="2600" spc="-1" strike="noStrike">
                <a:solidFill>
                  <a:srgbClr val="000000"/>
                </a:solidFill>
                <a:latin typeface="Constantia"/>
              </a:rPr>
              <a:t>Fifth Outline Level</a:t>
            </a:r>
            <a:endParaRPr b="0" lang="en-US" sz="2600" spc="-1" strike="noStrike">
              <a:solidFill>
                <a:srgbClr val="000000"/>
              </a:solidFill>
              <a:latin typeface="Constantia"/>
            </a:endParaRPr>
          </a:p>
          <a:p>
            <a:pPr lvl="5" marL="1461960" indent="-209520">
              <a:spcBef>
                <a:spcPts val="649"/>
              </a:spcBef>
              <a:buClr>
                <a:srgbClr val="10cf9b"/>
              </a:buClr>
              <a:buSzPct val="65000"/>
              <a:buFont typeface="Wingdings 2" charset="2"/>
              <a:buChar char=""/>
            </a:pPr>
            <a:r>
              <a:rPr b="0" lang="en-US" sz="2600" spc="-1" strike="noStrike">
                <a:solidFill>
                  <a:srgbClr val="000000"/>
                </a:solidFill>
                <a:latin typeface="Constantia"/>
              </a:rPr>
              <a:t>Sixth Outline Level</a:t>
            </a:r>
            <a:endParaRPr b="0" lang="en-US" sz="2600" spc="-1" strike="noStrike">
              <a:solidFill>
                <a:srgbClr val="000000"/>
              </a:solidFill>
              <a:latin typeface="Constantia"/>
            </a:endParaRPr>
          </a:p>
          <a:p>
            <a:pPr lvl="6" marL="1461960" indent="-209520">
              <a:spcBef>
                <a:spcPts val="649"/>
              </a:spcBef>
              <a:buClr>
                <a:srgbClr val="10cf9b"/>
              </a:buClr>
              <a:buSzPct val="65000"/>
              <a:buFont typeface="Wingdings 2" charset="2"/>
              <a:buChar char=""/>
            </a:pPr>
            <a:r>
              <a:rPr b="0" lang="en-US" sz="2600" spc="-1" strike="noStrike">
                <a:solidFill>
                  <a:srgbClr val="000000"/>
                </a:solidFill>
                <a:latin typeface="Constantia"/>
              </a:rPr>
              <a:t>Seventh Outline Level</a:t>
            </a:r>
            <a:endParaRPr b="0" lang="en-US" sz="2600" spc="-1" strike="noStrike">
              <a:solidFill>
                <a:srgbClr val="000000"/>
              </a:solidFill>
              <a:latin typeface="Constantia"/>
            </a:endParaRPr>
          </a:p>
        </p:txBody>
      </p:sp>
      <p:sp>
        <p:nvSpPr>
          <p:cNvPr id="165" name="PlaceHolder 14"/>
          <p:cNvSpPr>
            <a:spLocks noGrp="1"/>
          </p:cNvSpPr>
          <p:nvPr>
            <p:ph type="dt"/>
          </p:nvPr>
        </p:nvSpPr>
        <p:spPr>
          <a:xfrm>
            <a:off x="456840" y="6356520"/>
            <a:ext cx="2133720" cy="365040"/>
          </a:xfrm>
          <a:prstGeom prst="rect">
            <a:avLst/>
          </a:prstGeom>
        </p:spPr>
        <p:txBody>
          <a:bodyPr lIns="0" rIns="0" tIns="0" bIns="0" anchor="b">
            <a:noAutofit/>
          </a:bodyPr>
          <a:p>
            <a:pPr/>
            <a:endParaRPr b="0" lang="en-US" sz="2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66" name="PlaceHolder 15"/>
          <p:cNvSpPr>
            <a:spLocks noGrp="1"/>
          </p:cNvSpPr>
          <p:nvPr>
            <p:ph type="ftr"/>
          </p:nvPr>
        </p:nvSpPr>
        <p:spPr>
          <a:xfrm>
            <a:off x="2666880" y="6356520"/>
            <a:ext cx="3353040" cy="365040"/>
          </a:xfrm>
          <a:prstGeom prst="rect">
            <a:avLst/>
          </a:prstGeom>
        </p:spPr>
        <p:txBody>
          <a:bodyPr lIns="0" rIns="0" tIns="0" bIns="0" anchor="b">
            <a:noAutofit/>
          </a:bodyPr>
          <a:p>
            <a:pPr/>
            <a:endParaRPr b="0" lang="en-US" sz="2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67" name="PlaceHolder 16"/>
          <p:cNvSpPr>
            <a:spLocks noGrp="1"/>
          </p:cNvSpPr>
          <p:nvPr>
            <p:ph type="sldNum"/>
          </p:nvPr>
        </p:nvSpPr>
        <p:spPr>
          <a:xfrm>
            <a:off x="8076960" y="6356520"/>
            <a:ext cx="609480" cy="365040"/>
          </a:xfrm>
          <a:prstGeom prst="rect">
            <a:avLst/>
          </a:prstGeom>
        </p:spPr>
        <p:txBody>
          <a:bodyPr lIns="0" rIns="0" tIns="0" bIns="0" anchor="b">
            <a:noAutofit/>
          </a:bodyPr>
          <a:p>
            <a:pPr algn="r"/>
            <a:fld id="{6EBD8289-5BF7-4A61-99A8-795096ADA081}" type="slidenum">
              <a:rPr b="0" lang="en-US" sz="1200" spc="-1" strike="noStrike">
                <a:solidFill>
                  <a:srgbClr val="045c75"/>
                </a:solidFill>
                <a:latin typeface="Times New Roman"/>
              </a:rPr>
              <a:t>&lt;number&gt;</a:t>
            </a:fld>
            <a:endParaRPr b="0" lang="en-US" sz="12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88" r:id="rId5"/>
    <p:sldLayoutId id="2147483689" r:id="rId6"/>
    <p:sldLayoutId id="2147483690" r:id="rId7"/>
    <p:sldLayoutId id="2147483691" r:id="rId8"/>
    <p:sldLayoutId id="2147483692" r:id="rId9"/>
    <p:sldLayoutId id="2147483693" r:id="rId10"/>
    <p:sldLayoutId id="2147483694" r:id="rId11"/>
    <p:sldLayoutId id="2147483695" r:id="rId12"/>
    <p:sldLayoutId id="2147483696" r:id="rId13"/>
    <p:sldLayoutId id="2147483697" r:id="rId14"/>
    <p:sldLayoutId id="2147483698" r:id="rId15"/>
    <p:sldLayoutId id="2147483699" r:id="rId16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3.png"/><Relationship Id="rId2" Type="http://schemas.openxmlformats.org/officeDocument/2006/relationships/slideLayout" Target="../slideLayouts/slideLayout13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image" Target="../media/image22.jpeg"/><Relationship Id="rId2" Type="http://schemas.openxmlformats.org/officeDocument/2006/relationships/image" Target="../media/image23.png"/><Relationship Id="rId3" Type="http://schemas.openxmlformats.org/officeDocument/2006/relationships/slideLayout" Target="../slideLayouts/slideLayout1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2.xml.rels><?xml version="1.0" encoding="UTF-8"?>
<Relationships xmlns="http://schemas.openxmlformats.org/package/2006/relationships"><Relationship Id="rId1" Type="http://schemas.openxmlformats.org/officeDocument/2006/relationships/image" Target="../media/image24.jpeg"/><Relationship Id="rId2" Type="http://schemas.openxmlformats.org/officeDocument/2006/relationships/slideLayout" Target="../slideLayouts/slideLayout1.xml"/>
</Relationships>
</file>

<file path=ppt/slides/_rels/slide13.xml.rels><?xml version="1.0" encoding="UTF-8"?>
<Relationships xmlns="http://schemas.openxmlformats.org/package/2006/relationships"><Relationship Id="rId1" Type="http://schemas.openxmlformats.org/officeDocument/2006/relationships/image" Target="../media/image25.jpeg"/><Relationship Id="rId2" Type="http://schemas.openxmlformats.org/officeDocument/2006/relationships/slideLayout" Target="../slideLayouts/slideLayout1.xml"/>
</Relationships>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5.xml.rels><?xml version="1.0" encoding="UTF-8"?>
<Relationships xmlns="http://schemas.openxmlformats.org/package/2006/relationships"><Relationship Id="rId1" Type="http://schemas.openxmlformats.org/officeDocument/2006/relationships/image" Target="../media/image26.jpeg"/><Relationship Id="rId2" Type="http://schemas.openxmlformats.org/officeDocument/2006/relationships/slideLayout" Target="../slideLayouts/slideLayout1.xml"/>
</Relationships>
</file>

<file path=ppt/slides/_rels/slide16.xml.rels><?xml version="1.0" encoding="UTF-8"?>
<Relationships xmlns="http://schemas.openxmlformats.org/package/2006/relationships"><Relationship Id="rId1" Type="http://schemas.openxmlformats.org/officeDocument/2006/relationships/image" Target="../media/image27.jpeg"/><Relationship Id="rId2" Type="http://schemas.openxmlformats.org/officeDocument/2006/relationships/image" Target="../media/image28.png"/><Relationship Id="rId3" Type="http://schemas.openxmlformats.org/officeDocument/2006/relationships/image" Target="../media/image29.png"/><Relationship Id="rId4" Type="http://schemas.openxmlformats.org/officeDocument/2006/relationships/slideLayout" Target="../slideLayouts/slideLayout1.xml"/>
</Relationships>
</file>

<file path=ppt/slides/_rels/slide1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8.xml.rels><?xml version="1.0" encoding="UTF-8"?>
<Relationships xmlns="http://schemas.openxmlformats.org/package/2006/relationships"><Relationship Id="rId1" Type="http://schemas.openxmlformats.org/officeDocument/2006/relationships/image" Target="../media/image30.jpeg"/><Relationship Id="rId2" Type="http://schemas.openxmlformats.org/officeDocument/2006/relationships/slideLayout" Target="../slideLayouts/slideLayout1.xml"/>
</Relationships>
</file>

<file path=ppt/slides/_rels/slide19.xml.rels><?xml version="1.0" encoding="UTF-8"?>
<Relationships xmlns="http://schemas.openxmlformats.org/package/2006/relationships"><Relationship Id="rId1" Type="http://schemas.openxmlformats.org/officeDocument/2006/relationships/image" Target="../media/image31.jpeg"/><Relationship Id="rId2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20.xml.rels><?xml version="1.0" encoding="UTF-8"?>
<Relationships xmlns="http://schemas.openxmlformats.org/package/2006/relationships"><Relationship Id="rId1" Type="http://schemas.openxmlformats.org/officeDocument/2006/relationships/image" Target="../media/image32.jpeg"/><Relationship Id="rId2" Type="http://schemas.openxmlformats.org/officeDocument/2006/relationships/slideLayout" Target="../slideLayouts/slideLayout1.xml"/>
</Relationships>
</file>

<file path=ppt/slides/_rels/slide21.xml.rels><?xml version="1.0" encoding="UTF-8"?>
<Relationships xmlns="http://schemas.openxmlformats.org/package/2006/relationships"><Relationship Id="rId1" Type="http://schemas.openxmlformats.org/officeDocument/2006/relationships/image" Target="../media/image33.jpeg"/><Relationship Id="rId2" Type="http://schemas.openxmlformats.org/officeDocument/2006/relationships/slideLayout" Target="../slideLayouts/slideLayout1.xml"/>
</Relationships>
</file>

<file path=ppt/slides/_rels/slide22.xml.rels><?xml version="1.0" encoding="UTF-8"?>
<Relationships xmlns="http://schemas.openxmlformats.org/package/2006/relationships"><Relationship Id="rId1" Type="http://schemas.openxmlformats.org/officeDocument/2006/relationships/image" Target="../media/image34.jpeg"/><Relationship Id="rId2" Type="http://schemas.openxmlformats.org/officeDocument/2006/relationships/slideLayout" Target="../slideLayouts/slideLayout1.xml"/>
</Relationships>
</file>

<file path=ppt/slides/_rels/slide23.xml.rels><?xml version="1.0" encoding="UTF-8"?>
<Relationships xmlns="http://schemas.openxmlformats.org/package/2006/relationships"><Relationship Id="rId1" Type="http://schemas.openxmlformats.org/officeDocument/2006/relationships/image" Target="../media/image35.jpeg"/><Relationship Id="rId2" Type="http://schemas.openxmlformats.org/officeDocument/2006/relationships/slideLayout" Target="../slideLayouts/slideLayout1.xml"/>
</Relationships>
</file>

<file path=ppt/slides/_rels/slide24.xml.rels><?xml version="1.0" encoding="UTF-8"?>
<Relationships xmlns="http://schemas.openxmlformats.org/package/2006/relationships"><Relationship Id="rId1" Type="http://schemas.openxmlformats.org/officeDocument/2006/relationships/image" Target="../media/image36.jpeg"/><Relationship Id="rId2" Type="http://schemas.openxmlformats.org/officeDocument/2006/relationships/slideLayout" Target="../slideLayouts/slideLayout1.xml"/>
</Relationships>
</file>

<file path=ppt/slides/_rels/slide25.xml.rels><?xml version="1.0" encoding="UTF-8"?>
<Relationships xmlns="http://schemas.openxmlformats.org/package/2006/relationships"><Relationship Id="rId1" Type="http://schemas.openxmlformats.org/officeDocument/2006/relationships/image" Target="../media/image37.jpeg"/><Relationship Id="rId2" Type="http://schemas.openxmlformats.org/officeDocument/2006/relationships/slideLayout" Target="../slideLayouts/slideLayout1.xml"/>
</Relationships>
</file>

<file path=ppt/slides/_rels/slide26.xml.rels><?xml version="1.0" encoding="UTF-8"?>
<Relationships xmlns="http://schemas.openxmlformats.org/package/2006/relationships"><Relationship Id="rId1" Type="http://schemas.openxmlformats.org/officeDocument/2006/relationships/image" Target="../media/image38.jpeg"/><Relationship Id="rId2" Type="http://schemas.openxmlformats.org/officeDocument/2006/relationships/slideLayout" Target="../slideLayouts/slideLayout1.xml"/>
</Relationships>
</file>

<file path=ppt/slides/_rels/slide27.xml.rels><?xml version="1.0" encoding="UTF-8"?>
<Relationships xmlns="http://schemas.openxmlformats.org/package/2006/relationships"><Relationship Id="rId1" Type="http://schemas.openxmlformats.org/officeDocument/2006/relationships/image" Target="../media/image39.jpeg"/><Relationship Id="rId2" Type="http://schemas.openxmlformats.org/officeDocument/2006/relationships/slideLayout" Target="../slideLayouts/slideLayout1.xml"/>
</Relationships>
</file>

<file path=ppt/slides/_rels/slide28.xml.rels><?xml version="1.0" encoding="UTF-8"?>
<Relationships xmlns="http://schemas.openxmlformats.org/package/2006/relationships"><Relationship Id="rId1" Type="http://schemas.openxmlformats.org/officeDocument/2006/relationships/image" Target="../media/image40.jpeg"/><Relationship Id="rId2" Type="http://schemas.openxmlformats.org/officeDocument/2006/relationships/slideLayout" Target="../slideLayouts/slideLayout1.xml"/>
</Relationships>
</file>

<file path=ppt/slides/_rels/slide29.xml.rels><?xml version="1.0" encoding="UTF-8"?>
<Relationships xmlns="http://schemas.openxmlformats.org/package/2006/relationships"><Relationship Id="rId1" Type="http://schemas.openxmlformats.org/officeDocument/2006/relationships/image" Target="../media/image41.jpeg"/><Relationship Id="rId2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14.jpeg"/><Relationship Id="rId2" Type="http://schemas.openxmlformats.org/officeDocument/2006/relationships/slideLayout" Target="../slideLayouts/slideLayout1.xml"/>
</Relationships>
</file>

<file path=ppt/slides/_rels/slide30.xml.rels><?xml version="1.0" encoding="UTF-8"?>
<Relationships xmlns="http://schemas.openxmlformats.org/package/2006/relationships"><Relationship Id="rId1" Type="http://schemas.openxmlformats.org/officeDocument/2006/relationships/image" Target="../media/image42.jpeg"/><Relationship Id="rId2" Type="http://schemas.openxmlformats.org/officeDocument/2006/relationships/slideLayout" Target="../slideLayouts/slideLayout1.xml"/>
</Relationships>
</file>

<file path=ppt/slides/_rels/slide31.xml.rels><?xml version="1.0" encoding="UTF-8"?>
<Relationships xmlns="http://schemas.openxmlformats.org/package/2006/relationships"><Relationship Id="rId1" Type="http://schemas.openxmlformats.org/officeDocument/2006/relationships/image" Target="../media/image43.jpeg"/><Relationship Id="rId2" Type="http://schemas.openxmlformats.org/officeDocument/2006/relationships/slideLayout" Target="../slideLayouts/slideLayout1.xml"/>
</Relationships>
</file>

<file path=ppt/slides/_rels/slide32.xml.rels><?xml version="1.0" encoding="UTF-8"?>
<Relationships xmlns="http://schemas.openxmlformats.org/package/2006/relationships"><Relationship Id="rId1" Type="http://schemas.openxmlformats.org/officeDocument/2006/relationships/image" Target="../media/image44.jpeg"/><Relationship Id="rId2" Type="http://schemas.openxmlformats.org/officeDocument/2006/relationships/image" Target="../media/image45.jpeg"/><Relationship Id="rId3" Type="http://schemas.openxmlformats.org/officeDocument/2006/relationships/image" Target="../media/image46.jpeg"/><Relationship Id="rId4" Type="http://schemas.openxmlformats.org/officeDocument/2006/relationships/image" Target="../media/image47.jpeg"/><Relationship Id="rId5" Type="http://schemas.openxmlformats.org/officeDocument/2006/relationships/image" Target="../media/image48.jpeg"/><Relationship Id="rId6" Type="http://schemas.openxmlformats.org/officeDocument/2006/relationships/image" Target="../media/image49.jpeg"/><Relationship Id="rId7" Type="http://schemas.openxmlformats.org/officeDocument/2006/relationships/image" Target="../media/image50.jpeg"/><Relationship Id="rId8" Type="http://schemas.openxmlformats.org/officeDocument/2006/relationships/image" Target="../media/image51.jpeg"/><Relationship Id="rId9" Type="http://schemas.openxmlformats.org/officeDocument/2006/relationships/image" Target="../media/image52.jpeg"/><Relationship Id="rId10" Type="http://schemas.openxmlformats.org/officeDocument/2006/relationships/image" Target="../media/image53.jpeg"/><Relationship Id="rId11" Type="http://schemas.openxmlformats.org/officeDocument/2006/relationships/image" Target="../media/image54.jpeg"/><Relationship Id="rId12" Type="http://schemas.openxmlformats.org/officeDocument/2006/relationships/image" Target="../media/image55.jpeg"/><Relationship Id="rId13" Type="http://schemas.openxmlformats.org/officeDocument/2006/relationships/image" Target="../media/image56.jpeg"/><Relationship Id="rId14" Type="http://schemas.openxmlformats.org/officeDocument/2006/relationships/slideLayout" Target="../slideLayouts/slideLayout1.xml"/>
</Relationships>
</file>

<file path=ppt/slides/_rels/slide3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34.xml.rels><?xml version="1.0" encoding="UTF-8"?>
<Relationships xmlns="http://schemas.openxmlformats.org/package/2006/relationships"><Relationship Id="rId1" Type="http://schemas.openxmlformats.org/officeDocument/2006/relationships/image" Target="../media/image57.jpeg"/><Relationship Id="rId2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15.jpeg"/><Relationship Id="rId2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16.jpeg"/><Relationship Id="rId2" Type="http://schemas.openxmlformats.org/officeDocument/2006/relationships/slideLayout" Target="../slideLayouts/slideLayout1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17.jpeg"/><Relationship Id="rId2" Type="http://schemas.openxmlformats.org/officeDocument/2006/relationships/slideLayout" Target="../slideLayouts/slideLayout1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image" Target="../media/image18.jpeg"/><Relationship Id="rId2" Type="http://schemas.openxmlformats.org/officeDocument/2006/relationships/image" Target="../media/image19.png"/><Relationship Id="rId3" Type="http://schemas.openxmlformats.org/officeDocument/2006/relationships/image" Target="../media/image20.png"/><Relationship Id="rId4" Type="http://schemas.openxmlformats.org/officeDocument/2006/relationships/image" Target="../media/image21.png"/><Relationship Id="rId5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" name="Rectangle 2" descr=""/>
          <p:cNvPicPr/>
          <p:nvPr/>
        </p:nvPicPr>
        <p:blipFill>
          <a:blip r:embed="rId1"/>
          <a:stretch/>
        </p:blipFill>
        <p:spPr>
          <a:xfrm>
            <a:off x="304920" y="1146240"/>
            <a:ext cx="8461080" cy="5102280"/>
          </a:xfrm>
          <a:prstGeom prst="rect">
            <a:avLst/>
          </a:prstGeom>
          <a:ln>
            <a:noFill/>
          </a:ln>
        </p:spPr>
      </p:pic>
    </p:spTree>
  </p:cSld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TextShape 1"/>
          <p:cNvSpPr txBox="1"/>
          <p:nvPr/>
        </p:nvSpPr>
        <p:spPr>
          <a:xfrm>
            <a:off x="228600" y="761760"/>
            <a:ext cx="8610480" cy="533160"/>
          </a:xfrm>
          <a:prstGeom prst="rect">
            <a:avLst/>
          </a:prstGeom>
          <a:blipFill rotWithShape="0">
            <a:blip r:embed="rId1"/>
            <a:tile/>
          </a:blipFill>
          <a:ln>
            <a:noFill/>
          </a:ln>
        </p:spPr>
        <p:txBody>
          <a:bodyPr lIns="0" rIns="0" bIns="0" anchor="ctr">
            <a:noAutofit/>
          </a:bodyPr>
          <a:p>
            <a:pPr algn="ctr">
              <a:lnSpc>
                <a:spcPct val="100000"/>
              </a:lnSpc>
            </a:pPr>
            <a:r>
              <a:rPr b="1" lang="en-US" sz="3200" spc="-1" strike="noStrike">
                <a:solidFill>
                  <a:srgbClr val="04617b"/>
                </a:solidFill>
                <a:latin typeface="Constantia"/>
              </a:rPr>
              <a:t>MANAGEMENT</a:t>
            </a:r>
            <a:endParaRPr b="0" lang="en-US" sz="3200" spc="-1" strike="noStrike">
              <a:solidFill>
                <a:srgbClr val="04617b"/>
              </a:solidFill>
              <a:latin typeface="Calibri"/>
            </a:endParaRPr>
          </a:p>
        </p:txBody>
      </p:sp>
      <p:pic>
        <p:nvPicPr>
          <p:cNvPr id="229" name="Diagram 5" descr=""/>
          <p:cNvPicPr/>
          <p:nvPr/>
        </p:nvPicPr>
        <p:blipFill>
          <a:blip r:embed="rId2"/>
          <a:stretch/>
        </p:blipFill>
        <p:spPr>
          <a:xfrm>
            <a:off x="225360" y="1285920"/>
            <a:ext cx="8699400" cy="527364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TextShape 1"/>
          <p:cNvSpPr txBox="1"/>
          <p:nvPr/>
        </p:nvSpPr>
        <p:spPr>
          <a:xfrm>
            <a:off x="228600" y="914400"/>
            <a:ext cx="8686800" cy="541008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/>
          </a:bodyPr>
          <a:p>
            <a:pPr marL="272880" indent="-272880">
              <a:spcBef>
                <a:spcPts val="649"/>
              </a:spcBef>
              <a:buClr>
                <a:srgbClr val="0bd0d9"/>
              </a:buClr>
              <a:buSzPct val="95000"/>
              <a:buFont typeface="Wingdings 2" charset="2"/>
              <a:buChar char=""/>
            </a:pPr>
            <a:r>
              <a:rPr b="1" lang="en-US" sz="2600" spc="-1" strike="noStrike">
                <a:solidFill>
                  <a:srgbClr val="000000"/>
                </a:solidFill>
                <a:latin typeface="Constantia"/>
              </a:rPr>
              <a:t>Financial Management</a:t>
            </a:r>
            <a:endParaRPr b="0" lang="en-US" sz="2600" spc="-1" strike="noStrike">
              <a:solidFill>
                <a:srgbClr val="000000"/>
              </a:solidFill>
              <a:latin typeface="Constantia"/>
            </a:endParaRPr>
          </a:p>
          <a:p>
            <a:pPr lvl="1" marL="639720" indent="-246240">
              <a:spcBef>
                <a:spcPts val="598"/>
              </a:spcBef>
            </a:pPr>
            <a:r>
              <a:rPr b="0" lang="en-US" sz="2400" spc="-1" strike="noStrike">
                <a:solidFill>
                  <a:srgbClr val="000000"/>
                </a:solidFill>
                <a:latin typeface="Constantia"/>
              </a:rPr>
              <a:t>*Monitoring cost </a:t>
            </a:r>
            <a:endParaRPr b="0" lang="en-US" sz="2400" spc="-1" strike="noStrike">
              <a:solidFill>
                <a:srgbClr val="000000"/>
              </a:solidFill>
              <a:latin typeface="Constantia"/>
            </a:endParaRPr>
          </a:p>
          <a:p>
            <a:pPr lvl="1" marL="639720" indent="-246240">
              <a:spcBef>
                <a:spcPts val="598"/>
              </a:spcBef>
            </a:pPr>
            <a:r>
              <a:rPr b="0" lang="en-US" sz="2400" spc="-1" strike="noStrike">
                <a:solidFill>
                  <a:srgbClr val="000000"/>
                </a:solidFill>
                <a:latin typeface="Constantia"/>
              </a:rPr>
              <a:t>*Managing the budget </a:t>
            </a:r>
            <a:endParaRPr b="0" lang="en-US" sz="2400" spc="-1" strike="noStrike">
              <a:solidFill>
                <a:srgbClr val="000000"/>
              </a:solidFill>
              <a:latin typeface="Constantia"/>
            </a:endParaRPr>
          </a:p>
          <a:p>
            <a:pPr lvl="1" marL="639720" indent="-246240">
              <a:spcBef>
                <a:spcPts val="598"/>
              </a:spcBef>
            </a:pPr>
            <a:endParaRPr b="0" lang="en-US" sz="2400" spc="-1" strike="noStrike">
              <a:solidFill>
                <a:srgbClr val="000000"/>
              </a:solidFill>
              <a:latin typeface="Constantia"/>
            </a:endParaRPr>
          </a:p>
          <a:p>
            <a:pPr marL="272880" indent="-272880">
              <a:spcBef>
                <a:spcPts val="649"/>
              </a:spcBef>
              <a:buClr>
                <a:srgbClr val="0bd0d9"/>
              </a:buClr>
              <a:buSzPct val="95000"/>
              <a:buFont typeface="Wingdings 2" charset="2"/>
              <a:buChar char=""/>
            </a:pPr>
            <a:r>
              <a:rPr b="1" lang="en-US" sz="2600" spc="-1" strike="noStrike">
                <a:solidFill>
                  <a:srgbClr val="000000"/>
                </a:solidFill>
                <a:latin typeface="Constantia"/>
              </a:rPr>
              <a:t>Personnel Management</a:t>
            </a:r>
            <a:endParaRPr b="0" lang="en-US" sz="2600" spc="-1" strike="noStrike">
              <a:solidFill>
                <a:srgbClr val="000000"/>
              </a:solidFill>
              <a:latin typeface="Constantia"/>
            </a:endParaRPr>
          </a:p>
          <a:p>
            <a:pPr marL="272880" indent="-272880">
              <a:spcBef>
                <a:spcPts val="649"/>
              </a:spcBef>
            </a:pPr>
            <a:r>
              <a:rPr b="0" lang="en-US" sz="2600" spc="-1" strike="noStrike">
                <a:solidFill>
                  <a:srgbClr val="000000"/>
                </a:solidFill>
                <a:latin typeface="Constantia"/>
              </a:rPr>
              <a:t>	</a:t>
            </a:r>
            <a:r>
              <a:rPr b="0" lang="en-US" sz="2600" spc="-1" strike="noStrike">
                <a:solidFill>
                  <a:srgbClr val="000000"/>
                </a:solidFill>
                <a:latin typeface="Constantia"/>
              </a:rPr>
              <a:t>*To provide support to the maintenance program so that program objectives are achieved </a:t>
            </a:r>
            <a:endParaRPr b="0" lang="en-US" sz="2600" spc="-1" strike="noStrike">
              <a:solidFill>
                <a:srgbClr val="000000"/>
              </a:solidFill>
              <a:latin typeface="Constantia"/>
            </a:endParaRPr>
          </a:p>
          <a:p>
            <a:pPr marL="272880" indent="-272880">
              <a:spcBef>
                <a:spcPts val="649"/>
              </a:spcBef>
            </a:pPr>
            <a:endParaRPr b="0" lang="en-US" sz="2600" spc="-1" strike="noStrike">
              <a:solidFill>
                <a:srgbClr val="000000"/>
              </a:solidFill>
              <a:latin typeface="Constantia"/>
            </a:endParaRPr>
          </a:p>
          <a:p>
            <a:pPr marL="272880" indent="-272880">
              <a:spcBef>
                <a:spcPts val="649"/>
              </a:spcBef>
              <a:buClr>
                <a:srgbClr val="0bd0d9"/>
              </a:buClr>
              <a:buSzPct val="95000"/>
              <a:buFont typeface="Wingdings 2" charset="2"/>
              <a:buChar char=""/>
            </a:pPr>
            <a:r>
              <a:rPr b="1" lang="en-US" sz="2600" spc="-1" strike="noStrike">
                <a:solidFill>
                  <a:srgbClr val="000000"/>
                </a:solidFill>
                <a:latin typeface="Constantia"/>
              </a:rPr>
              <a:t>Service Vendors</a:t>
            </a:r>
            <a:endParaRPr b="0" lang="en-US" sz="2600" spc="-1" strike="noStrike">
              <a:solidFill>
                <a:srgbClr val="000000"/>
              </a:solidFill>
              <a:latin typeface="Constantia"/>
            </a:endParaRPr>
          </a:p>
          <a:p>
            <a:pPr lvl="1" marL="639720" indent="-246240">
              <a:spcBef>
                <a:spcPts val="598"/>
              </a:spcBef>
            </a:pPr>
            <a:r>
              <a:rPr b="1" lang="en-US" sz="2400" spc="-1" strike="noStrike">
                <a:solidFill>
                  <a:srgbClr val="000000"/>
                </a:solidFill>
                <a:latin typeface="Constantia"/>
              </a:rPr>
              <a:t>*</a:t>
            </a:r>
            <a:r>
              <a:rPr b="0" lang="en-US" sz="2400" spc="-1" strike="noStrike">
                <a:solidFill>
                  <a:srgbClr val="000000"/>
                </a:solidFill>
                <a:latin typeface="Constantia"/>
              </a:rPr>
              <a:t>Equipment manufactures </a:t>
            </a:r>
            <a:endParaRPr b="0" lang="en-US" sz="2400" spc="-1" strike="noStrike">
              <a:solidFill>
                <a:srgbClr val="000000"/>
              </a:solidFill>
              <a:latin typeface="Constantia"/>
            </a:endParaRPr>
          </a:p>
          <a:p>
            <a:pPr lvl="1" marL="639720" indent="-246240">
              <a:spcBef>
                <a:spcPts val="598"/>
              </a:spcBef>
            </a:pPr>
            <a:r>
              <a:rPr b="0" lang="en-US" sz="2400" spc="-1" strike="noStrike">
                <a:solidFill>
                  <a:srgbClr val="000000"/>
                </a:solidFill>
                <a:latin typeface="Constantia"/>
              </a:rPr>
              <a:t>*Independent service organizations  </a:t>
            </a:r>
            <a:endParaRPr b="0" lang="en-US" sz="2400" spc="-1" strike="noStrike">
              <a:solidFill>
                <a:srgbClr val="000000"/>
              </a:solidFill>
              <a:latin typeface="Constantia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TextShape 1"/>
          <p:cNvSpPr txBox="1"/>
          <p:nvPr/>
        </p:nvSpPr>
        <p:spPr>
          <a:xfrm>
            <a:off x="228600" y="838080"/>
            <a:ext cx="8610480" cy="533520"/>
          </a:xfrm>
          <a:prstGeom prst="rect">
            <a:avLst/>
          </a:prstGeom>
          <a:blipFill rotWithShape="0">
            <a:blip r:embed="rId1"/>
            <a:tile/>
          </a:blipFill>
          <a:ln>
            <a:noFill/>
          </a:ln>
        </p:spPr>
        <p:txBody>
          <a:bodyPr lIns="0" rIns="0" bIns="0" anchor="ctr">
            <a:noAutofit/>
          </a:bodyPr>
          <a:p>
            <a:pPr>
              <a:lnSpc>
                <a:spcPct val="100000"/>
              </a:lnSpc>
            </a:pPr>
            <a:r>
              <a:rPr b="1" lang="en-US" sz="4500" spc="-1" strike="noStrike">
                <a:solidFill>
                  <a:srgbClr val="04617b"/>
                </a:solidFill>
                <a:latin typeface="Constantia"/>
              </a:rPr>
              <a:t>Operational Management</a:t>
            </a:r>
            <a:endParaRPr b="0" lang="en-US" sz="4500" spc="-1" strike="noStrike">
              <a:solidFill>
                <a:srgbClr val="04617b"/>
              </a:solidFill>
              <a:latin typeface="Calibri"/>
            </a:endParaRPr>
          </a:p>
        </p:txBody>
      </p:sp>
      <p:sp>
        <p:nvSpPr>
          <p:cNvPr id="232" name="CustomShape 2"/>
          <p:cNvSpPr/>
          <p:nvPr/>
        </p:nvSpPr>
        <p:spPr>
          <a:xfrm>
            <a:off x="3048120" y="2819520"/>
            <a:ext cx="2514600" cy="914400"/>
          </a:xfrm>
          <a:prstGeom prst="flowChartAlternateProcess">
            <a:avLst/>
          </a:prstGeom>
          <a:solidFill>
            <a:srgbClr val="59aaf2"/>
          </a:solidFill>
          <a:ln w="25560">
            <a:solidFill>
              <a:srgbClr val="085091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</a:pPr>
            <a:r>
              <a:rPr b="0" lang="en-IN" sz="2000" spc="-1" strike="noStrike">
                <a:solidFill>
                  <a:srgbClr val="000000"/>
                </a:solidFill>
                <a:latin typeface="Constantia"/>
              </a:rPr>
              <a:t>OPERATIONAL MANAGEMENT </a:t>
            </a:r>
            <a:endParaRPr b="0" lang="en-US" sz="20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33" name="CustomShape 3"/>
          <p:cNvSpPr/>
          <p:nvPr/>
        </p:nvSpPr>
        <p:spPr>
          <a:xfrm>
            <a:off x="3276720" y="4572000"/>
            <a:ext cx="1828800" cy="533520"/>
          </a:xfrm>
          <a:prstGeom prst="flowChartAlternateProcess">
            <a:avLst/>
          </a:prstGeom>
          <a:solidFill>
            <a:srgbClr val="c8e3fb"/>
          </a:solidFill>
          <a:ln w="25560">
            <a:solidFill>
              <a:srgbClr val="085091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</a:pPr>
            <a:r>
              <a:rPr b="0" lang="en-IN" sz="2000" spc="-1" strike="noStrike">
                <a:solidFill>
                  <a:srgbClr val="000000"/>
                </a:solidFill>
                <a:latin typeface="Constantia"/>
              </a:rPr>
              <a:t>CMMS</a:t>
            </a:r>
            <a:endParaRPr b="0" lang="en-US" sz="20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34" name="CustomShape 4"/>
          <p:cNvSpPr/>
          <p:nvPr/>
        </p:nvSpPr>
        <p:spPr>
          <a:xfrm>
            <a:off x="228600" y="4572000"/>
            <a:ext cx="2590920" cy="609480"/>
          </a:xfrm>
          <a:prstGeom prst="flowChartAlternateProcess">
            <a:avLst/>
          </a:prstGeom>
          <a:solidFill>
            <a:srgbClr val="c8e3fb"/>
          </a:solidFill>
          <a:ln w="25560">
            <a:solidFill>
              <a:srgbClr val="085091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</a:pPr>
            <a:r>
              <a:rPr b="0" lang="en-IN" sz="2000" spc="-1" strike="noStrike">
                <a:solidFill>
                  <a:srgbClr val="000000"/>
                </a:solidFill>
                <a:latin typeface="Constantia"/>
              </a:rPr>
              <a:t>COMMUNICATION</a:t>
            </a:r>
            <a:endParaRPr b="0" lang="en-US" sz="20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35" name="CustomShape 5"/>
          <p:cNvSpPr/>
          <p:nvPr/>
        </p:nvSpPr>
        <p:spPr>
          <a:xfrm>
            <a:off x="380880" y="1523880"/>
            <a:ext cx="1905120" cy="533520"/>
          </a:xfrm>
          <a:prstGeom prst="flowChartAlternateProcess">
            <a:avLst/>
          </a:prstGeom>
          <a:solidFill>
            <a:srgbClr val="c8e3fb"/>
          </a:solidFill>
          <a:ln w="25560">
            <a:solidFill>
              <a:srgbClr val="085091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</a:pPr>
            <a:r>
              <a:rPr b="0" lang="en-IN" sz="2000" spc="-1" strike="noStrike">
                <a:solidFill>
                  <a:srgbClr val="000000"/>
                </a:solidFill>
                <a:latin typeface="Constantia"/>
              </a:rPr>
              <a:t>SOP’s</a:t>
            </a:r>
            <a:endParaRPr b="0" lang="en-US" sz="20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36" name="CustomShape 6"/>
          <p:cNvSpPr/>
          <p:nvPr/>
        </p:nvSpPr>
        <p:spPr>
          <a:xfrm>
            <a:off x="6553080" y="4572000"/>
            <a:ext cx="2362320" cy="612720"/>
          </a:xfrm>
          <a:prstGeom prst="flowChartAlternateProcess">
            <a:avLst/>
          </a:prstGeom>
          <a:solidFill>
            <a:srgbClr val="c8e3fb"/>
          </a:solidFill>
          <a:ln w="25560">
            <a:solidFill>
              <a:srgbClr val="085091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</a:pPr>
            <a:r>
              <a:rPr b="0" lang="en-IN" sz="2000" spc="-1" strike="noStrike">
                <a:solidFill>
                  <a:srgbClr val="000000"/>
                </a:solidFill>
                <a:latin typeface="Constantia"/>
              </a:rPr>
              <a:t>LOG BOOK</a:t>
            </a:r>
            <a:endParaRPr b="0" lang="en-US" sz="20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37" name="CustomShape 7"/>
          <p:cNvSpPr/>
          <p:nvPr/>
        </p:nvSpPr>
        <p:spPr>
          <a:xfrm>
            <a:off x="6172200" y="2971800"/>
            <a:ext cx="2286000" cy="612720"/>
          </a:xfrm>
          <a:prstGeom prst="flowChartAlternateProcess">
            <a:avLst/>
          </a:prstGeom>
          <a:solidFill>
            <a:srgbClr val="c8e3fb"/>
          </a:solidFill>
          <a:ln w="25560">
            <a:solidFill>
              <a:srgbClr val="085091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</a:pPr>
            <a:r>
              <a:rPr b="0" lang="en-IN" sz="2000" spc="-1" strike="noStrike">
                <a:solidFill>
                  <a:srgbClr val="000000"/>
                </a:solidFill>
                <a:latin typeface="Constantia"/>
              </a:rPr>
              <a:t>USE AND       USER ERROR</a:t>
            </a:r>
            <a:endParaRPr b="0" lang="en-US" sz="20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38" name="CustomShape 8"/>
          <p:cNvSpPr/>
          <p:nvPr/>
        </p:nvSpPr>
        <p:spPr>
          <a:xfrm>
            <a:off x="6400800" y="1523880"/>
            <a:ext cx="2438280" cy="612720"/>
          </a:xfrm>
          <a:prstGeom prst="flowChartAlternateProcess">
            <a:avLst/>
          </a:prstGeom>
          <a:solidFill>
            <a:srgbClr val="c8e3fb"/>
          </a:solidFill>
          <a:ln w="25560">
            <a:solidFill>
              <a:srgbClr val="085091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</a:pPr>
            <a:r>
              <a:rPr b="0" lang="en-IN" sz="2000" spc="-1" strike="noStrike">
                <a:solidFill>
                  <a:srgbClr val="000000"/>
                </a:solidFill>
                <a:latin typeface="Constantia"/>
              </a:rPr>
              <a:t>PRIORITIZATION</a:t>
            </a:r>
            <a:endParaRPr b="0" lang="en-US" sz="20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39" name="CustomShape 9"/>
          <p:cNvSpPr/>
          <p:nvPr/>
        </p:nvSpPr>
        <p:spPr>
          <a:xfrm>
            <a:off x="3048120" y="1523880"/>
            <a:ext cx="2286000" cy="612720"/>
          </a:xfrm>
          <a:prstGeom prst="flowChartAlternateProcess">
            <a:avLst/>
          </a:prstGeom>
          <a:solidFill>
            <a:srgbClr val="c8e3fb"/>
          </a:solidFill>
          <a:ln w="25560">
            <a:solidFill>
              <a:srgbClr val="085091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</a:pPr>
            <a:r>
              <a:rPr b="0" lang="en-IN" sz="2000" spc="-1" strike="noStrike">
                <a:solidFill>
                  <a:srgbClr val="000000"/>
                </a:solidFill>
                <a:latin typeface="Constantia"/>
              </a:rPr>
              <a:t>IPM FREQUENCY</a:t>
            </a:r>
            <a:endParaRPr b="0" lang="en-US" sz="2000" spc="-1" strike="noStrike">
              <a:solidFill>
                <a:srgbClr val="000000"/>
              </a:solidFill>
              <a:latin typeface="Times New Roman"/>
            </a:endParaRPr>
          </a:p>
        </p:txBody>
      </p:sp>
      <p:cxnSp>
        <p:nvCxnSpPr>
          <p:cNvPr id="240" name="Line 10"/>
          <p:cNvCxnSpPr>
            <a:stCxn id="232" idx="1"/>
          </p:cNvCxnSpPr>
          <p:nvPr/>
        </p:nvCxnSpPr>
        <p:spPr>
          <a:xfrm flipH="1" flipV="1">
            <a:off x="1294560" y="2133000"/>
            <a:ext cx="1753560" cy="1143720"/>
          </a:xfrm>
          <a:prstGeom prst="straightConnector1">
            <a:avLst/>
          </a:prstGeom>
          <a:ln w="9360">
            <a:solidFill>
              <a:srgbClr val="065093"/>
            </a:solidFill>
            <a:miter/>
            <a:tailEnd len="med" type="arrow" w="med"/>
          </a:ln>
        </p:spPr>
      </p:cxnSp>
      <p:cxnSp>
        <p:nvCxnSpPr>
          <p:cNvPr id="241" name="Line 11"/>
          <p:cNvCxnSpPr>
            <a:stCxn id="232" idx="1"/>
          </p:cNvCxnSpPr>
          <p:nvPr/>
        </p:nvCxnSpPr>
        <p:spPr>
          <a:xfrm flipH="1">
            <a:off x="1294560" y="3276720"/>
            <a:ext cx="1753560" cy="1219680"/>
          </a:xfrm>
          <a:prstGeom prst="straightConnector1">
            <a:avLst/>
          </a:prstGeom>
          <a:ln w="9360">
            <a:solidFill>
              <a:srgbClr val="065093"/>
            </a:solidFill>
            <a:miter/>
            <a:tailEnd len="med" type="arrow" w="med"/>
          </a:ln>
        </p:spPr>
      </p:cxnSp>
      <p:cxnSp>
        <p:nvCxnSpPr>
          <p:cNvPr id="242" name="Line 12"/>
          <p:cNvCxnSpPr>
            <a:endCxn id="239" idx="2"/>
          </p:cNvCxnSpPr>
          <p:nvPr/>
        </p:nvCxnSpPr>
        <p:spPr>
          <a:xfrm flipV="1">
            <a:off x="4188240" y="2135880"/>
            <a:ext cx="3960" cy="685080"/>
          </a:xfrm>
          <a:prstGeom prst="straightConnector1">
            <a:avLst/>
          </a:prstGeom>
          <a:ln w="9360">
            <a:solidFill>
              <a:srgbClr val="065093"/>
            </a:solidFill>
            <a:miter/>
            <a:tailEnd len="med" type="arrow" w="med"/>
          </a:ln>
        </p:spPr>
      </p:cxnSp>
      <p:cxnSp>
        <p:nvCxnSpPr>
          <p:cNvPr id="243" name="Line 13"/>
          <p:cNvCxnSpPr/>
          <p:nvPr/>
        </p:nvCxnSpPr>
        <p:spPr>
          <a:xfrm flipV="1">
            <a:off x="5562360" y="2208960"/>
            <a:ext cx="1981800" cy="988200"/>
          </a:xfrm>
          <a:prstGeom prst="straightConnector1">
            <a:avLst/>
          </a:prstGeom>
          <a:ln w="9360">
            <a:solidFill>
              <a:srgbClr val="065093"/>
            </a:solidFill>
            <a:miter/>
            <a:tailEnd len="med" type="arrow" w="med"/>
          </a:ln>
        </p:spPr>
      </p:cxnSp>
      <p:cxnSp>
        <p:nvCxnSpPr>
          <p:cNvPr id="244" name="Line 14"/>
          <p:cNvCxnSpPr/>
          <p:nvPr/>
        </p:nvCxnSpPr>
        <p:spPr>
          <a:xfrm flipH="1">
            <a:off x="4190760" y="3735360"/>
            <a:ext cx="2160" cy="837360"/>
          </a:xfrm>
          <a:prstGeom prst="straightConnector1">
            <a:avLst/>
          </a:prstGeom>
          <a:ln w="9360">
            <a:solidFill>
              <a:srgbClr val="065093"/>
            </a:solidFill>
            <a:miter/>
            <a:tailEnd len="med" type="arrow" w="med"/>
          </a:ln>
        </p:spPr>
      </p:cxnSp>
      <p:cxnSp>
        <p:nvCxnSpPr>
          <p:cNvPr id="245" name="Line 15"/>
          <p:cNvCxnSpPr>
            <a:stCxn id="232" idx="3"/>
          </p:cNvCxnSpPr>
          <p:nvPr/>
        </p:nvCxnSpPr>
        <p:spPr>
          <a:xfrm>
            <a:off x="5562360" y="3276720"/>
            <a:ext cx="533880" cy="2160"/>
          </a:xfrm>
          <a:prstGeom prst="straightConnector1">
            <a:avLst/>
          </a:prstGeom>
          <a:ln w="9360">
            <a:solidFill>
              <a:srgbClr val="065093"/>
            </a:solidFill>
            <a:miter/>
            <a:tailEnd len="med" type="arrow" w="med"/>
          </a:ln>
        </p:spPr>
      </p:cxnSp>
      <p:cxnSp>
        <p:nvCxnSpPr>
          <p:cNvPr id="246" name="Line 16"/>
          <p:cNvCxnSpPr/>
          <p:nvPr/>
        </p:nvCxnSpPr>
        <p:spPr>
          <a:xfrm>
            <a:off x="5562360" y="3352320"/>
            <a:ext cx="2057760" cy="1143720"/>
          </a:xfrm>
          <a:prstGeom prst="straightConnector1">
            <a:avLst/>
          </a:prstGeom>
          <a:ln w="9360">
            <a:solidFill>
              <a:srgbClr val="065093"/>
            </a:solidFill>
            <a:miter/>
            <a:tailEnd len="med" type="arrow" w="med"/>
          </a:ln>
        </p:spPr>
      </p:cxn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TextShape 1"/>
          <p:cNvSpPr txBox="1"/>
          <p:nvPr/>
        </p:nvSpPr>
        <p:spPr>
          <a:xfrm>
            <a:off x="457200" y="914040"/>
            <a:ext cx="8229600" cy="685800"/>
          </a:xfrm>
          <a:prstGeom prst="rect">
            <a:avLst/>
          </a:prstGeom>
          <a:blipFill rotWithShape="0">
            <a:blip r:embed="rId1"/>
            <a:tile/>
          </a:blipFill>
          <a:ln>
            <a:noFill/>
          </a:ln>
        </p:spPr>
        <p:txBody>
          <a:bodyPr lIns="0" rIns="0" bIns="0" anchor="ctr">
            <a:noAutofit/>
          </a:bodyPr>
          <a:p>
            <a:pPr>
              <a:lnSpc>
                <a:spcPct val="100000"/>
              </a:lnSpc>
            </a:pPr>
            <a:r>
              <a:rPr b="1" lang="en-US" sz="3600" spc="-1" strike="noStrike">
                <a:solidFill>
                  <a:srgbClr val="04617b"/>
                </a:solidFill>
                <a:latin typeface="Constantia"/>
              </a:rPr>
              <a:t>Operational management consists of</a:t>
            </a:r>
            <a:endParaRPr b="0" lang="en-US" sz="3600" spc="-1" strike="noStrike">
              <a:solidFill>
                <a:srgbClr val="04617b"/>
              </a:solidFill>
              <a:latin typeface="Calibri"/>
            </a:endParaRPr>
          </a:p>
        </p:txBody>
      </p:sp>
      <p:sp>
        <p:nvSpPr>
          <p:cNvPr id="248" name="TextShape 2"/>
          <p:cNvSpPr txBox="1"/>
          <p:nvPr/>
        </p:nvSpPr>
        <p:spPr>
          <a:xfrm>
            <a:off x="457200" y="1752480"/>
            <a:ext cx="8229600" cy="457200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/>
          </a:bodyPr>
          <a:p>
            <a:pPr marL="272880" indent="-272880">
              <a:lnSpc>
                <a:spcPct val="150000"/>
              </a:lnSpc>
              <a:spcBef>
                <a:spcPts val="697"/>
              </a:spcBef>
              <a:buClr>
                <a:srgbClr val="0bd0d9"/>
              </a:buClr>
              <a:buSzPct val="95000"/>
              <a:buFont typeface="Wingdings 2" charset="2"/>
              <a:buChar char=""/>
            </a:pPr>
            <a:r>
              <a:rPr b="0" lang="en-US" sz="2800" spc="-1" strike="noStrike">
                <a:solidFill>
                  <a:srgbClr val="000000"/>
                </a:solidFill>
                <a:latin typeface="Constantia"/>
              </a:rPr>
              <a:t>Proper design and installation of equipment</a:t>
            </a:r>
            <a:endParaRPr b="0" lang="en-US" sz="2800" spc="-1" strike="noStrike">
              <a:solidFill>
                <a:srgbClr val="000000"/>
              </a:solidFill>
              <a:latin typeface="Constantia"/>
            </a:endParaRPr>
          </a:p>
          <a:p>
            <a:pPr marL="272880" indent="-272880">
              <a:lnSpc>
                <a:spcPct val="150000"/>
              </a:lnSpc>
              <a:spcBef>
                <a:spcPts val="697"/>
              </a:spcBef>
              <a:buClr>
                <a:srgbClr val="0bd0d9"/>
              </a:buClr>
              <a:buSzPct val="95000"/>
              <a:buFont typeface="Wingdings 2" charset="2"/>
              <a:buChar char=""/>
            </a:pPr>
            <a:r>
              <a:rPr b="0" lang="en-US" sz="2800" spc="-1" strike="noStrike">
                <a:solidFill>
                  <a:srgbClr val="000000"/>
                </a:solidFill>
                <a:latin typeface="Constantia"/>
              </a:rPr>
              <a:t>Equipment control &amp; Asset management</a:t>
            </a:r>
            <a:endParaRPr b="0" lang="en-US" sz="2800" spc="-1" strike="noStrike">
              <a:solidFill>
                <a:srgbClr val="000000"/>
              </a:solidFill>
              <a:latin typeface="Constantia"/>
            </a:endParaRPr>
          </a:p>
          <a:p>
            <a:pPr marL="272880" indent="-272880">
              <a:lnSpc>
                <a:spcPct val="150000"/>
              </a:lnSpc>
              <a:spcBef>
                <a:spcPts val="697"/>
              </a:spcBef>
              <a:buClr>
                <a:srgbClr val="0bd0d9"/>
              </a:buClr>
              <a:buSzPct val="95000"/>
              <a:buFont typeface="Wingdings 2" charset="2"/>
              <a:buChar char=""/>
            </a:pPr>
            <a:r>
              <a:rPr b="0" lang="en-US" sz="2800" spc="-1" strike="noStrike">
                <a:solidFill>
                  <a:srgbClr val="000000"/>
                </a:solidFill>
                <a:latin typeface="Constantia"/>
              </a:rPr>
              <a:t>Effective predictive / preventive maintenance program</a:t>
            </a:r>
            <a:endParaRPr b="0" lang="en-US" sz="2800" spc="-1" strike="noStrike">
              <a:solidFill>
                <a:srgbClr val="000000"/>
              </a:solidFill>
              <a:latin typeface="Constantia"/>
            </a:endParaRPr>
          </a:p>
          <a:p>
            <a:pPr marL="272880" indent="-272880">
              <a:lnSpc>
                <a:spcPct val="150000"/>
              </a:lnSpc>
              <a:spcBef>
                <a:spcPts val="697"/>
              </a:spcBef>
              <a:buClr>
                <a:srgbClr val="0bd0d9"/>
              </a:buClr>
              <a:buSzPct val="95000"/>
              <a:buFont typeface="Wingdings 2" charset="2"/>
              <a:buChar char=""/>
            </a:pPr>
            <a:r>
              <a:rPr b="0" lang="en-US" sz="2800" spc="-1" strike="noStrike">
                <a:solidFill>
                  <a:srgbClr val="000000"/>
                </a:solidFill>
                <a:latin typeface="Constantia"/>
              </a:rPr>
              <a:t>Repetitive servicing and overhaul of equipment</a:t>
            </a:r>
            <a:endParaRPr b="0" lang="en-US" sz="2800" spc="-1" strike="noStrike">
              <a:solidFill>
                <a:srgbClr val="000000"/>
              </a:solidFill>
              <a:latin typeface="Constantia"/>
            </a:endParaRPr>
          </a:p>
          <a:p>
            <a:pPr marL="272880" indent="-272880">
              <a:lnSpc>
                <a:spcPct val="150000"/>
              </a:lnSpc>
              <a:spcBef>
                <a:spcPts val="697"/>
              </a:spcBef>
              <a:buClr>
                <a:srgbClr val="0bd0d9"/>
              </a:buClr>
              <a:buSzPct val="95000"/>
              <a:buFont typeface="Wingdings 2" charset="2"/>
              <a:buChar char=""/>
            </a:pPr>
            <a:r>
              <a:rPr b="0" lang="en-US" sz="2800" spc="-1" strike="noStrike">
                <a:solidFill>
                  <a:srgbClr val="000000"/>
                </a:solidFill>
                <a:latin typeface="Constantia"/>
              </a:rPr>
              <a:t>Work Order Management</a:t>
            </a:r>
            <a:endParaRPr b="0" lang="en-US" sz="2800" spc="-1" strike="noStrike">
              <a:solidFill>
                <a:srgbClr val="000000"/>
              </a:solidFill>
              <a:latin typeface="Constantia"/>
            </a:endParaRPr>
          </a:p>
          <a:p>
            <a:pPr marL="272880" indent="-272880">
              <a:spcBef>
                <a:spcPts val="697"/>
              </a:spcBef>
              <a:buClr>
                <a:srgbClr val="0bd0d9"/>
              </a:buClr>
              <a:buSzPct val="95000"/>
              <a:buFont typeface="Wingdings 2" charset="2"/>
              <a:buChar char=""/>
            </a:pPr>
            <a:endParaRPr b="0" lang="en-US" sz="2800" spc="-1" strike="noStrike">
              <a:solidFill>
                <a:srgbClr val="000000"/>
              </a:solidFill>
              <a:latin typeface="Constantia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" name="TextShape 1"/>
          <p:cNvSpPr txBox="1"/>
          <p:nvPr/>
        </p:nvSpPr>
        <p:spPr>
          <a:xfrm>
            <a:off x="380520" y="838080"/>
            <a:ext cx="8458200" cy="548640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p>
            <a:pPr marL="272880" indent="-272880" algn="just">
              <a:spcBef>
                <a:spcPts val="748"/>
              </a:spcBef>
              <a:buClr>
                <a:srgbClr val="0bd0d9"/>
              </a:buClr>
              <a:buSzPct val="95000"/>
              <a:buFont typeface="Wingdings 2" charset="2"/>
              <a:buChar char=""/>
            </a:pPr>
            <a:r>
              <a:rPr b="0" lang="en-US" sz="3000" spc="-1" strike="noStrike">
                <a:solidFill>
                  <a:srgbClr val="000000"/>
                </a:solidFill>
                <a:latin typeface="Constantia"/>
              </a:rPr>
              <a:t>Periodical calibration of equipment and measuring instruments</a:t>
            </a:r>
            <a:endParaRPr b="0" lang="en-US" sz="3000" spc="-1" strike="noStrike">
              <a:solidFill>
                <a:srgbClr val="000000"/>
              </a:solidFill>
              <a:latin typeface="Constantia"/>
            </a:endParaRPr>
          </a:p>
          <a:p>
            <a:pPr marL="272880" indent="-272880" algn="just">
              <a:spcBef>
                <a:spcPts val="748"/>
              </a:spcBef>
              <a:buClr>
                <a:srgbClr val="0bd0d9"/>
              </a:buClr>
              <a:buSzPct val="95000"/>
              <a:buFont typeface="Wingdings 2" charset="2"/>
              <a:buChar char=""/>
            </a:pPr>
            <a:r>
              <a:rPr b="0" lang="en-US" sz="3000" spc="-1" strike="noStrike">
                <a:solidFill>
                  <a:srgbClr val="000000"/>
                </a:solidFill>
                <a:latin typeface="Constantia"/>
              </a:rPr>
              <a:t>Adequate lubrication, cleaning and painting</a:t>
            </a:r>
            <a:endParaRPr b="0" lang="en-US" sz="3000" spc="-1" strike="noStrike">
              <a:solidFill>
                <a:srgbClr val="000000"/>
              </a:solidFill>
              <a:latin typeface="Constantia"/>
            </a:endParaRPr>
          </a:p>
          <a:p>
            <a:pPr marL="272880" indent="-272880" algn="just">
              <a:spcBef>
                <a:spcPts val="748"/>
              </a:spcBef>
              <a:buClr>
                <a:srgbClr val="0bd0d9"/>
              </a:buClr>
              <a:buSzPct val="95000"/>
              <a:buFont typeface="Wingdings 2" charset="2"/>
              <a:buChar char=""/>
            </a:pPr>
            <a:r>
              <a:rPr b="0" lang="en-US" sz="3000" spc="-1" strike="noStrike">
                <a:solidFill>
                  <a:srgbClr val="000000"/>
                </a:solidFill>
                <a:latin typeface="Constantia"/>
              </a:rPr>
              <a:t>Lowering breakdowns</a:t>
            </a:r>
            <a:endParaRPr b="0" lang="en-US" sz="3000" spc="-1" strike="noStrike">
              <a:solidFill>
                <a:srgbClr val="000000"/>
              </a:solidFill>
              <a:latin typeface="Constantia"/>
            </a:endParaRPr>
          </a:p>
          <a:p>
            <a:pPr marL="272880" indent="-272880" algn="just">
              <a:spcBef>
                <a:spcPts val="748"/>
              </a:spcBef>
              <a:buClr>
                <a:srgbClr val="0bd0d9"/>
              </a:buClr>
              <a:buSzPct val="95000"/>
              <a:buFont typeface="Wingdings 2" charset="2"/>
              <a:buChar char=""/>
            </a:pPr>
            <a:r>
              <a:rPr b="0" lang="en-US" sz="3000" spc="-1" strike="noStrike">
                <a:solidFill>
                  <a:srgbClr val="000000"/>
                </a:solidFill>
                <a:latin typeface="Constantia"/>
              </a:rPr>
              <a:t>Data Quality Management</a:t>
            </a:r>
            <a:endParaRPr b="0" lang="en-US" sz="3000" spc="-1" strike="noStrike">
              <a:solidFill>
                <a:srgbClr val="000000"/>
              </a:solidFill>
              <a:latin typeface="Constantia"/>
            </a:endParaRPr>
          </a:p>
          <a:p>
            <a:pPr marL="272880" indent="-272880" algn="just">
              <a:spcBef>
                <a:spcPts val="748"/>
              </a:spcBef>
              <a:buClr>
                <a:srgbClr val="0bd0d9"/>
              </a:buClr>
              <a:buSzPct val="95000"/>
              <a:buFont typeface="Wingdings 2" charset="2"/>
              <a:buChar char=""/>
            </a:pPr>
            <a:r>
              <a:rPr b="0" lang="en-US" sz="3000" spc="-1" strike="noStrike">
                <a:solidFill>
                  <a:srgbClr val="000000"/>
                </a:solidFill>
                <a:latin typeface="Constantia"/>
              </a:rPr>
              <a:t>Route cause analysis</a:t>
            </a:r>
            <a:endParaRPr b="0" lang="en-US" sz="3000" spc="-1" strike="noStrike">
              <a:solidFill>
                <a:srgbClr val="000000"/>
              </a:solidFill>
              <a:latin typeface="Constantia"/>
            </a:endParaRPr>
          </a:p>
          <a:p>
            <a:pPr marL="272880" indent="-272880" algn="just">
              <a:spcBef>
                <a:spcPts val="748"/>
              </a:spcBef>
              <a:buClr>
                <a:srgbClr val="0bd0d9"/>
              </a:buClr>
              <a:buSzPct val="95000"/>
              <a:buFont typeface="Wingdings 2" charset="2"/>
              <a:buChar char=""/>
            </a:pPr>
            <a:r>
              <a:rPr b="0" lang="en-US" sz="3000" spc="-1" strike="noStrike">
                <a:solidFill>
                  <a:srgbClr val="000000"/>
                </a:solidFill>
                <a:latin typeface="Constantia"/>
              </a:rPr>
              <a:t>Proper corrective action program</a:t>
            </a:r>
            <a:endParaRPr b="0" lang="en-US" sz="3000" spc="-1" strike="noStrike">
              <a:solidFill>
                <a:srgbClr val="000000"/>
              </a:solidFill>
              <a:latin typeface="Constantia"/>
            </a:endParaRPr>
          </a:p>
          <a:p>
            <a:pPr marL="272880" indent="-272880" algn="just">
              <a:spcBef>
                <a:spcPts val="748"/>
              </a:spcBef>
              <a:buClr>
                <a:srgbClr val="0bd0d9"/>
              </a:buClr>
              <a:buSzPct val="95000"/>
              <a:buFont typeface="Wingdings 2" charset="2"/>
              <a:buChar char=""/>
            </a:pPr>
            <a:r>
              <a:rPr b="0" lang="en-US" sz="3000" spc="-1" strike="noStrike">
                <a:solidFill>
                  <a:srgbClr val="000000"/>
                </a:solidFill>
                <a:latin typeface="Constantia"/>
              </a:rPr>
              <a:t>Quality assurance program</a:t>
            </a:r>
            <a:endParaRPr b="0" lang="en-US" sz="3000" spc="-1" strike="noStrike">
              <a:solidFill>
                <a:srgbClr val="000000"/>
              </a:solidFill>
              <a:latin typeface="Constantia"/>
            </a:endParaRPr>
          </a:p>
          <a:p>
            <a:pPr marL="272880" indent="-272880" algn="just">
              <a:spcBef>
                <a:spcPts val="748"/>
              </a:spcBef>
              <a:buClr>
                <a:srgbClr val="0bd0d9"/>
              </a:buClr>
              <a:buSzPct val="95000"/>
              <a:buFont typeface="Wingdings 2" charset="2"/>
              <a:buChar char=""/>
            </a:pPr>
            <a:r>
              <a:rPr b="0" lang="en-US" sz="3000" spc="-1" strike="noStrike">
                <a:solidFill>
                  <a:srgbClr val="000000"/>
                </a:solidFill>
                <a:latin typeface="Constantia"/>
              </a:rPr>
              <a:t>Patient Safety</a:t>
            </a:r>
            <a:endParaRPr b="0" lang="en-US" sz="3000" spc="-1" strike="noStrike">
              <a:solidFill>
                <a:srgbClr val="000000"/>
              </a:solidFill>
              <a:latin typeface="Constantia"/>
            </a:endParaRPr>
          </a:p>
          <a:p>
            <a:pPr marL="272880" indent="-272880" algn="just">
              <a:spcBef>
                <a:spcPts val="748"/>
              </a:spcBef>
              <a:buClr>
                <a:srgbClr val="0bd0d9"/>
              </a:buClr>
              <a:buSzPct val="95000"/>
              <a:buFont typeface="Wingdings 2" charset="2"/>
              <a:buChar char=""/>
            </a:pPr>
            <a:r>
              <a:rPr b="0" lang="en-US" sz="3000" spc="-1" strike="noStrike">
                <a:solidFill>
                  <a:srgbClr val="000000"/>
                </a:solidFill>
                <a:latin typeface="Constantia"/>
              </a:rPr>
              <a:t>Risk Assessment </a:t>
            </a:r>
            <a:endParaRPr b="0" lang="en-US" sz="3000" spc="-1" strike="noStrike">
              <a:solidFill>
                <a:srgbClr val="000000"/>
              </a:solidFill>
              <a:latin typeface="Constantia"/>
            </a:endParaRPr>
          </a:p>
          <a:p>
            <a:pPr marL="272880" indent="-272880">
              <a:spcBef>
                <a:spcPts val="649"/>
              </a:spcBef>
              <a:buClr>
                <a:srgbClr val="0bd0d9"/>
              </a:buClr>
              <a:buSzPct val="95000"/>
              <a:buFont typeface="Wingdings 2" charset="2"/>
              <a:buChar char=""/>
            </a:pPr>
            <a:endParaRPr b="0" lang="en-US" sz="3000" spc="-1" strike="noStrike">
              <a:solidFill>
                <a:srgbClr val="000000"/>
              </a:solidFill>
              <a:latin typeface="Constantia"/>
            </a:endParaRPr>
          </a:p>
          <a:p>
            <a:pPr marL="272880" indent="-272880">
              <a:spcBef>
                <a:spcPts val="649"/>
              </a:spcBef>
              <a:buClr>
                <a:srgbClr val="0bd0d9"/>
              </a:buClr>
              <a:buSzPct val="95000"/>
              <a:buFont typeface="Wingdings 2" charset="2"/>
              <a:buChar char=""/>
            </a:pPr>
            <a:endParaRPr b="0" lang="en-US" sz="3000" spc="-1" strike="noStrike">
              <a:solidFill>
                <a:srgbClr val="000000"/>
              </a:solidFill>
              <a:latin typeface="Constantia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" name="TextShape 1"/>
          <p:cNvSpPr txBox="1"/>
          <p:nvPr/>
        </p:nvSpPr>
        <p:spPr>
          <a:xfrm>
            <a:off x="228600" y="914400"/>
            <a:ext cx="8610480" cy="533520"/>
          </a:xfrm>
          <a:prstGeom prst="rect">
            <a:avLst/>
          </a:prstGeom>
          <a:blipFill rotWithShape="0">
            <a:blip r:embed="rId1"/>
            <a:tile/>
          </a:blipFill>
          <a:ln>
            <a:noFill/>
          </a:ln>
        </p:spPr>
        <p:txBody>
          <a:bodyPr lIns="0" rIns="0" bIns="0" anchor="ctr">
            <a:noAutofit/>
          </a:bodyPr>
          <a:p>
            <a:pPr algn="ctr">
              <a:lnSpc>
                <a:spcPct val="100000"/>
              </a:lnSpc>
            </a:pPr>
            <a:r>
              <a:rPr b="1" lang="en-US" sz="3200" spc="-1" strike="noStrike">
                <a:solidFill>
                  <a:srgbClr val="04617b"/>
                </a:solidFill>
                <a:latin typeface="Constantia"/>
              </a:rPr>
              <a:t>Components of a Maintenance Programme</a:t>
            </a:r>
            <a:endParaRPr b="0" lang="en-US" sz="3200" spc="-1" strike="noStrike">
              <a:solidFill>
                <a:srgbClr val="04617b"/>
              </a:solidFill>
              <a:latin typeface="Calibri"/>
            </a:endParaRPr>
          </a:p>
        </p:txBody>
      </p:sp>
      <p:sp>
        <p:nvSpPr>
          <p:cNvPr id="251" name="CustomShape 2"/>
          <p:cNvSpPr/>
          <p:nvPr/>
        </p:nvSpPr>
        <p:spPr>
          <a:xfrm>
            <a:off x="3124080" y="4572000"/>
            <a:ext cx="2133720" cy="533520"/>
          </a:xfrm>
          <a:prstGeom prst="flowChartAlternateProcess">
            <a:avLst/>
          </a:prstGeom>
          <a:solidFill>
            <a:srgbClr val="8adfff"/>
          </a:solidFill>
          <a:ln w="25560">
            <a:solidFill>
              <a:srgbClr val="085091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</a:pPr>
            <a:r>
              <a:rPr b="0" lang="en-IN" sz="2000" spc="-1" strike="noStrike">
                <a:solidFill>
                  <a:srgbClr val="000000"/>
                </a:solidFill>
                <a:latin typeface="Constantia"/>
              </a:rPr>
              <a:t>Preventive Maintenance </a:t>
            </a:r>
            <a:endParaRPr b="0" lang="en-US" sz="20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52" name="CustomShape 3"/>
          <p:cNvSpPr/>
          <p:nvPr/>
        </p:nvSpPr>
        <p:spPr>
          <a:xfrm>
            <a:off x="380880" y="4572000"/>
            <a:ext cx="1905120" cy="533520"/>
          </a:xfrm>
          <a:prstGeom prst="flowChartAlternateProcess">
            <a:avLst/>
          </a:prstGeom>
          <a:solidFill>
            <a:srgbClr val="8adfff"/>
          </a:solidFill>
          <a:ln w="25560">
            <a:solidFill>
              <a:srgbClr val="085091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</a:pPr>
            <a:r>
              <a:rPr b="0" lang="en-IN" sz="2000" spc="-1" strike="noStrike">
                <a:solidFill>
                  <a:srgbClr val="000000"/>
                </a:solidFill>
                <a:latin typeface="Constantia"/>
              </a:rPr>
              <a:t>Inspection </a:t>
            </a:r>
            <a:endParaRPr b="0" lang="en-US" sz="20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53" name="CustomShape 4"/>
          <p:cNvSpPr/>
          <p:nvPr/>
        </p:nvSpPr>
        <p:spPr>
          <a:xfrm>
            <a:off x="1752480" y="2895480"/>
            <a:ext cx="1905120" cy="533520"/>
          </a:xfrm>
          <a:prstGeom prst="flowChartAlternateProcess">
            <a:avLst/>
          </a:prstGeom>
          <a:solidFill>
            <a:srgbClr val="00b0f0"/>
          </a:solidFill>
          <a:ln w="25560">
            <a:solidFill>
              <a:srgbClr val="0b5395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</a:pPr>
            <a:r>
              <a:rPr b="0" lang="en-IN" sz="2000" spc="-1" strike="noStrike">
                <a:solidFill>
                  <a:srgbClr val="000000"/>
                </a:solidFill>
                <a:latin typeface="Constantia"/>
              </a:rPr>
              <a:t>IPM</a:t>
            </a:r>
            <a:endParaRPr b="0" lang="en-US" sz="20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54" name="CustomShape 5"/>
          <p:cNvSpPr/>
          <p:nvPr/>
        </p:nvSpPr>
        <p:spPr>
          <a:xfrm>
            <a:off x="3276720" y="1600200"/>
            <a:ext cx="1904760" cy="533520"/>
          </a:xfrm>
          <a:prstGeom prst="flowChartAlternateProcess">
            <a:avLst/>
          </a:prstGeom>
          <a:solidFill>
            <a:srgbClr val="ffff00"/>
          </a:solidFill>
          <a:ln w="25560">
            <a:solidFill>
              <a:srgbClr val="085091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</a:pPr>
            <a:r>
              <a:rPr b="0" lang="en-IN" sz="2000" spc="-1" strike="noStrike">
                <a:solidFill>
                  <a:srgbClr val="000000"/>
                </a:solidFill>
                <a:latin typeface="Constantia"/>
              </a:rPr>
              <a:t>Maintenance </a:t>
            </a:r>
            <a:endParaRPr b="0" lang="en-US" sz="20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55" name="CustomShape 6"/>
          <p:cNvSpPr/>
          <p:nvPr/>
        </p:nvSpPr>
        <p:spPr>
          <a:xfrm>
            <a:off x="6172200" y="2971800"/>
            <a:ext cx="2362320" cy="762120"/>
          </a:xfrm>
          <a:prstGeom prst="flowChartAlternateProcess">
            <a:avLst/>
          </a:prstGeom>
          <a:solidFill>
            <a:srgbClr val="8adfff"/>
          </a:solidFill>
          <a:ln w="25560">
            <a:solidFill>
              <a:srgbClr val="085091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</a:pPr>
            <a:r>
              <a:rPr b="0" lang="en-IN" sz="2000" spc="-1" strike="noStrike">
                <a:solidFill>
                  <a:srgbClr val="000000"/>
                </a:solidFill>
                <a:latin typeface="Constantia"/>
              </a:rPr>
              <a:t>Corrective maintenance  </a:t>
            </a:r>
            <a:endParaRPr b="0" lang="en-US" sz="2000" spc="-1" strike="noStrike">
              <a:solidFill>
                <a:srgbClr val="000000"/>
              </a:solidFill>
              <a:latin typeface="Times New Roman"/>
            </a:endParaRPr>
          </a:p>
        </p:txBody>
      </p:sp>
      <p:cxnSp>
        <p:nvCxnSpPr>
          <p:cNvPr id="256" name="Line 7"/>
          <p:cNvCxnSpPr>
            <a:stCxn id="254" idx="1"/>
          </p:cNvCxnSpPr>
          <p:nvPr/>
        </p:nvCxnSpPr>
        <p:spPr>
          <a:xfrm flipH="1">
            <a:off x="2666520" y="1866960"/>
            <a:ext cx="610560" cy="953280"/>
          </a:xfrm>
          <a:prstGeom prst="straightConnector1">
            <a:avLst/>
          </a:prstGeom>
          <a:ln w="9360">
            <a:solidFill>
              <a:srgbClr val="065093"/>
            </a:solidFill>
            <a:miter/>
            <a:tailEnd len="med" type="arrow" w="med"/>
          </a:ln>
        </p:spPr>
      </p:cxnSp>
      <p:cxnSp>
        <p:nvCxnSpPr>
          <p:cNvPr id="257" name="Line 8"/>
          <p:cNvCxnSpPr>
            <a:stCxn id="253" idx="2"/>
          </p:cNvCxnSpPr>
          <p:nvPr/>
        </p:nvCxnSpPr>
        <p:spPr>
          <a:xfrm>
            <a:off x="2705040" y="3428640"/>
            <a:ext cx="1486800" cy="1067400"/>
          </a:xfrm>
          <a:prstGeom prst="straightConnector1">
            <a:avLst/>
          </a:prstGeom>
          <a:ln w="9360">
            <a:solidFill>
              <a:srgbClr val="065093"/>
            </a:solidFill>
            <a:miter/>
            <a:tailEnd len="med" type="arrow" w="med"/>
          </a:ln>
        </p:spPr>
      </p:cxnSp>
      <p:cxnSp>
        <p:nvCxnSpPr>
          <p:cNvPr id="258" name="Line 9"/>
          <p:cNvCxnSpPr>
            <a:stCxn id="254" idx="3"/>
          </p:cNvCxnSpPr>
          <p:nvPr/>
        </p:nvCxnSpPr>
        <p:spPr>
          <a:xfrm>
            <a:off x="5181120" y="1866600"/>
            <a:ext cx="2134440" cy="1028880"/>
          </a:xfrm>
          <a:prstGeom prst="straightConnector1">
            <a:avLst/>
          </a:prstGeom>
          <a:ln w="9360">
            <a:solidFill>
              <a:srgbClr val="065093"/>
            </a:solidFill>
            <a:miter/>
            <a:tailEnd len="med" type="arrow" w="med"/>
          </a:ln>
        </p:spPr>
      </p:cxnSp>
      <p:cxnSp>
        <p:nvCxnSpPr>
          <p:cNvPr id="259" name="Line 10"/>
          <p:cNvCxnSpPr>
            <a:stCxn id="253" idx="2"/>
          </p:cNvCxnSpPr>
          <p:nvPr/>
        </p:nvCxnSpPr>
        <p:spPr>
          <a:xfrm flipH="1">
            <a:off x="1218600" y="3428640"/>
            <a:ext cx="1486440" cy="1067400"/>
          </a:xfrm>
          <a:prstGeom prst="straightConnector1">
            <a:avLst/>
          </a:prstGeom>
          <a:ln w="9360">
            <a:solidFill>
              <a:srgbClr val="065093"/>
            </a:solidFill>
            <a:miter/>
            <a:tailEnd len="med" type="arrow" w="med"/>
          </a:ln>
        </p:spPr>
      </p:cxn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TextShape 1"/>
          <p:cNvSpPr txBox="1"/>
          <p:nvPr/>
        </p:nvSpPr>
        <p:spPr>
          <a:xfrm>
            <a:off x="457200" y="838080"/>
            <a:ext cx="8229600" cy="457200"/>
          </a:xfrm>
          <a:prstGeom prst="rect">
            <a:avLst/>
          </a:prstGeom>
          <a:blipFill rotWithShape="0">
            <a:blip r:embed="rId1"/>
            <a:tile/>
          </a:blipFill>
          <a:ln>
            <a:noFill/>
          </a:ln>
        </p:spPr>
        <p:txBody>
          <a:bodyPr lIns="0" rIns="0" bIns="0" anchor="b">
            <a:noAutofit/>
          </a:bodyPr>
          <a:p>
            <a:pPr/>
            <a:r>
              <a:rPr b="1" lang="en-US" sz="3200" spc="-1" strike="noStrike">
                <a:solidFill>
                  <a:srgbClr val="04617b"/>
                </a:solidFill>
                <a:latin typeface="Calibri"/>
              </a:rPr>
              <a:t>Equipment Management Programme</a:t>
            </a:r>
            <a:endParaRPr b="0" lang="en-US" sz="3200" spc="-1" strike="noStrike">
              <a:solidFill>
                <a:srgbClr val="04617b"/>
              </a:solidFill>
              <a:latin typeface="Calibri"/>
            </a:endParaRPr>
          </a:p>
        </p:txBody>
      </p:sp>
      <p:grpSp>
        <p:nvGrpSpPr>
          <p:cNvPr id="261" name="Group 2"/>
          <p:cNvGrpSpPr/>
          <p:nvPr/>
        </p:nvGrpSpPr>
        <p:grpSpPr>
          <a:xfrm>
            <a:off x="237960" y="1305000"/>
            <a:ext cx="8668080" cy="1206360"/>
            <a:chOff x="237960" y="1305000"/>
            <a:chExt cx="8668080" cy="1206360"/>
          </a:xfrm>
        </p:grpSpPr>
        <p:pic>
          <p:nvPicPr>
            <p:cNvPr id="262" name="Title 1" descr=""/>
            <p:cNvPicPr/>
            <p:nvPr/>
          </p:nvPicPr>
          <p:blipFill>
            <a:blip r:embed="rId2"/>
            <a:stretch/>
          </p:blipFill>
          <p:spPr>
            <a:xfrm>
              <a:off x="237960" y="1305000"/>
              <a:ext cx="8668080" cy="1206360"/>
            </a:xfrm>
            <a:prstGeom prst="rect">
              <a:avLst/>
            </a:prstGeom>
            <a:ln>
              <a:noFill/>
            </a:ln>
          </p:spPr>
        </p:pic>
        <p:sp>
          <p:nvSpPr>
            <p:cNvPr id="263" name="CustomShape 3"/>
            <p:cNvSpPr/>
            <p:nvPr/>
          </p:nvSpPr>
          <p:spPr>
            <a:xfrm>
              <a:off x="304920" y="1371600"/>
              <a:ext cx="8534160" cy="838080"/>
            </a:xfrm>
            <a:custGeom>
              <a:avLst/>
              <a:gdLst/>
              <a:ah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0" rIns="0" tIns="46800" bIns="0" anchor="ctr">
              <a:noAutofit/>
            </a:bodyPr>
            <a:p>
              <a:pPr algn="ctr">
                <a:lnSpc>
                  <a:spcPct val="100000"/>
                </a:lnSpc>
              </a:pPr>
              <a:r>
                <a:rPr b="1" lang="en-US" sz="2600" spc="-1" strike="noStrike">
                  <a:solidFill>
                    <a:srgbClr val="000000"/>
                  </a:solidFill>
                  <a:latin typeface="Calibri"/>
                </a:rPr>
                <a:t>An effective medical equipment management programme consists of</a:t>
              </a:r>
              <a:endParaRPr b="0" lang="en-US" sz="2600" spc="-1" strike="noStrike">
                <a:solidFill>
                  <a:srgbClr val="000000"/>
                </a:solidFill>
                <a:latin typeface="Times New Roman"/>
              </a:endParaRPr>
            </a:p>
          </p:txBody>
        </p:sp>
      </p:grpSp>
      <p:sp>
        <p:nvSpPr>
          <p:cNvPr id="264" name="CustomShape 4"/>
          <p:cNvSpPr/>
          <p:nvPr/>
        </p:nvSpPr>
        <p:spPr>
          <a:xfrm>
            <a:off x="228600" y="5257800"/>
            <a:ext cx="2514600" cy="612720"/>
          </a:xfrm>
          <a:prstGeom prst="flowChartAlternateProcess">
            <a:avLst/>
          </a:prstGeom>
          <a:solidFill>
            <a:srgbClr val="c4efff"/>
          </a:solidFill>
          <a:ln w="25560">
            <a:solidFill>
              <a:srgbClr val="085091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</a:pPr>
            <a:r>
              <a:rPr b="0" lang="en-IN" sz="2000" spc="-1" strike="noStrike">
                <a:solidFill>
                  <a:srgbClr val="000000"/>
                </a:solidFill>
                <a:latin typeface="Constantia"/>
              </a:rPr>
              <a:t>IMPLEMENTATION</a:t>
            </a:r>
            <a:endParaRPr b="0" lang="en-US" sz="20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65" name="CustomShape 5"/>
          <p:cNvSpPr/>
          <p:nvPr/>
        </p:nvSpPr>
        <p:spPr>
          <a:xfrm>
            <a:off x="6553080" y="5257800"/>
            <a:ext cx="2362320" cy="612720"/>
          </a:xfrm>
          <a:prstGeom prst="flowChartAlternateProcess">
            <a:avLst/>
          </a:prstGeom>
          <a:solidFill>
            <a:srgbClr val="c4efff"/>
          </a:solidFill>
          <a:ln w="25560">
            <a:solidFill>
              <a:srgbClr val="085091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</a:pPr>
            <a:r>
              <a:rPr b="0" lang="en-IN" sz="2000" spc="-1" strike="noStrike">
                <a:solidFill>
                  <a:srgbClr val="000000"/>
                </a:solidFill>
                <a:latin typeface="Constantia"/>
              </a:rPr>
              <a:t>MANAGEMENT</a:t>
            </a:r>
            <a:endParaRPr b="0" lang="en-US" sz="2000" spc="-1" strike="noStrike">
              <a:solidFill>
                <a:srgbClr val="000000"/>
              </a:solidFill>
              <a:latin typeface="Times New Roman"/>
            </a:endParaRPr>
          </a:p>
        </p:txBody>
      </p:sp>
      <p:pic>
        <p:nvPicPr>
          <p:cNvPr id="266" name="Isosceles Triangle 8" descr=""/>
          <p:cNvPicPr/>
          <p:nvPr/>
        </p:nvPicPr>
        <p:blipFill>
          <a:blip r:embed="rId3"/>
          <a:stretch/>
        </p:blipFill>
        <p:spPr>
          <a:xfrm>
            <a:off x="3724200" y="4334040"/>
            <a:ext cx="1622520" cy="1317600"/>
          </a:xfrm>
          <a:prstGeom prst="rect">
            <a:avLst/>
          </a:prstGeom>
          <a:ln>
            <a:noFill/>
          </a:ln>
        </p:spPr>
      </p:pic>
      <p:sp>
        <p:nvSpPr>
          <p:cNvPr id="267" name="CustomShape 6"/>
          <p:cNvSpPr/>
          <p:nvPr/>
        </p:nvSpPr>
        <p:spPr>
          <a:xfrm>
            <a:off x="3429000" y="2590920"/>
            <a:ext cx="2362320" cy="612720"/>
          </a:xfrm>
          <a:prstGeom prst="flowChartAlternateProcess">
            <a:avLst/>
          </a:prstGeom>
          <a:solidFill>
            <a:srgbClr val="94f5fa"/>
          </a:solidFill>
          <a:ln w="25560">
            <a:solidFill>
              <a:srgbClr val="085091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</a:pPr>
            <a:r>
              <a:rPr b="0" lang="en-IN" sz="2000" spc="-1" strike="noStrike">
                <a:solidFill>
                  <a:srgbClr val="000000"/>
                </a:solidFill>
                <a:latin typeface="Constantia"/>
              </a:rPr>
              <a:t>PLANNING</a:t>
            </a:r>
            <a:endParaRPr b="0" lang="en-US" sz="20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68" name="CustomShape 7"/>
          <p:cNvSpPr/>
          <p:nvPr/>
        </p:nvSpPr>
        <p:spPr>
          <a:xfrm rot="5400000">
            <a:off x="3986280" y="3786120"/>
            <a:ext cx="1101600" cy="82800"/>
          </a:xfrm>
          <a:custGeom>
            <a:avLst/>
            <a:gdLst/>
            <a:ahLst/>
            <a:rect l="0" t="0" r="r" b="b"/>
            <a:pathLst>
              <a:path w="3062" h="232">
                <a:moveTo>
                  <a:pt x="3061" y="57"/>
                </a:moveTo>
                <a:lnTo>
                  <a:pt x="115" y="57"/>
                </a:lnTo>
                <a:lnTo>
                  <a:pt x="115" y="0"/>
                </a:lnTo>
                <a:lnTo>
                  <a:pt x="0" y="115"/>
                </a:lnTo>
                <a:lnTo>
                  <a:pt x="115" y="231"/>
                </a:lnTo>
                <a:lnTo>
                  <a:pt x="115" y="173"/>
                </a:lnTo>
                <a:lnTo>
                  <a:pt x="3061" y="173"/>
                </a:lnTo>
                <a:lnTo>
                  <a:pt x="3061" y="57"/>
                </a:lnTo>
              </a:path>
            </a:pathLst>
          </a:custGeom>
          <a:solidFill>
            <a:srgbClr val="ff0000"/>
          </a:solidFill>
          <a:ln w="25560">
            <a:solidFill>
              <a:srgbClr val="ff0000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269" name="CustomShape 8"/>
          <p:cNvSpPr/>
          <p:nvPr/>
        </p:nvSpPr>
        <p:spPr>
          <a:xfrm>
            <a:off x="2742480" y="5587920"/>
            <a:ext cx="950760" cy="50760"/>
          </a:xfrm>
          <a:custGeom>
            <a:avLst/>
            <a:gdLst/>
            <a:ahLst/>
            <a:rect l="0" t="0" r="r" b="b"/>
            <a:pathLst>
              <a:path w="2643" h="143">
                <a:moveTo>
                  <a:pt x="2642" y="35"/>
                </a:moveTo>
                <a:lnTo>
                  <a:pt x="71" y="35"/>
                </a:lnTo>
                <a:lnTo>
                  <a:pt x="71" y="0"/>
                </a:lnTo>
                <a:lnTo>
                  <a:pt x="0" y="71"/>
                </a:lnTo>
                <a:lnTo>
                  <a:pt x="71" y="142"/>
                </a:lnTo>
                <a:lnTo>
                  <a:pt x="71" y="106"/>
                </a:lnTo>
                <a:lnTo>
                  <a:pt x="2642" y="106"/>
                </a:lnTo>
                <a:lnTo>
                  <a:pt x="2642" y="35"/>
                </a:lnTo>
              </a:path>
            </a:pathLst>
          </a:custGeom>
          <a:solidFill>
            <a:srgbClr val="ff0000"/>
          </a:solidFill>
          <a:ln w="25560">
            <a:solidFill>
              <a:srgbClr val="ff0000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270" name="CustomShape 9"/>
          <p:cNvSpPr/>
          <p:nvPr/>
        </p:nvSpPr>
        <p:spPr>
          <a:xfrm>
            <a:off x="5334120" y="5562720"/>
            <a:ext cx="1218960" cy="75960"/>
          </a:xfrm>
          <a:custGeom>
            <a:avLst/>
            <a:gdLst/>
            <a:ahLst/>
            <a:rect l="0" t="0" r="r" b="b"/>
            <a:pathLst>
              <a:path w="3388" h="213">
                <a:moveTo>
                  <a:pt x="0" y="53"/>
                </a:moveTo>
                <a:lnTo>
                  <a:pt x="3281" y="53"/>
                </a:lnTo>
                <a:lnTo>
                  <a:pt x="3281" y="0"/>
                </a:lnTo>
                <a:lnTo>
                  <a:pt x="3387" y="106"/>
                </a:lnTo>
                <a:lnTo>
                  <a:pt x="3281" y="212"/>
                </a:lnTo>
                <a:lnTo>
                  <a:pt x="3281" y="159"/>
                </a:lnTo>
                <a:lnTo>
                  <a:pt x="0" y="159"/>
                </a:lnTo>
                <a:lnTo>
                  <a:pt x="0" y="53"/>
                </a:lnTo>
              </a:path>
            </a:pathLst>
          </a:custGeom>
          <a:solidFill>
            <a:srgbClr val="ff0000"/>
          </a:solidFill>
          <a:ln w="25560">
            <a:solidFill>
              <a:srgbClr val="ff0000"/>
            </a:solidFill>
            <a:miter/>
          </a:ln>
        </p:spPr>
        <p:style>
          <a:lnRef idx="0"/>
          <a:fillRef idx="0"/>
          <a:effectRef idx="0"/>
          <a:fontRef idx="minor"/>
        </p:style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" name="TextShape 1"/>
          <p:cNvSpPr txBox="1"/>
          <p:nvPr/>
        </p:nvSpPr>
        <p:spPr>
          <a:xfrm>
            <a:off x="304560" y="837720"/>
            <a:ext cx="8458200" cy="571500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/>
          </a:bodyPr>
          <a:p>
            <a:pPr lvl="2" marL="914400" indent="-246240">
              <a:lnSpc>
                <a:spcPct val="150000"/>
              </a:lnSpc>
              <a:spcBef>
                <a:spcPts val="697"/>
              </a:spcBef>
              <a:buClr>
                <a:srgbClr val="009dd9"/>
              </a:buClr>
              <a:buSzPct val="70000"/>
              <a:buFont typeface="Wingdings 2" charset="2"/>
              <a:buChar char=""/>
            </a:pPr>
            <a:r>
              <a:rPr b="0" lang="en-US" sz="2800" spc="-1" strike="noStrike">
                <a:solidFill>
                  <a:srgbClr val="000000"/>
                </a:solidFill>
                <a:latin typeface="Constantia"/>
              </a:rPr>
              <a:t>Predictive maintenance</a:t>
            </a:r>
            <a:endParaRPr b="0" lang="en-US" sz="2800" spc="-1" strike="noStrike">
              <a:solidFill>
                <a:srgbClr val="000000"/>
              </a:solidFill>
              <a:latin typeface="Constantia"/>
            </a:endParaRPr>
          </a:p>
          <a:p>
            <a:pPr lvl="2" marL="914400" indent="-246240">
              <a:lnSpc>
                <a:spcPct val="150000"/>
              </a:lnSpc>
              <a:spcBef>
                <a:spcPts val="697"/>
              </a:spcBef>
              <a:buClr>
                <a:srgbClr val="009dd9"/>
              </a:buClr>
              <a:buSzPct val="70000"/>
              <a:buFont typeface="Wingdings 2" charset="2"/>
              <a:buChar char=""/>
            </a:pPr>
            <a:r>
              <a:rPr b="0" lang="en-US" sz="2800" spc="-1" strike="noStrike">
                <a:solidFill>
                  <a:srgbClr val="000000"/>
                </a:solidFill>
                <a:latin typeface="Constantia"/>
              </a:rPr>
              <a:t>Preventive maintenance</a:t>
            </a:r>
            <a:endParaRPr b="0" lang="en-US" sz="2800" spc="-1" strike="noStrike">
              <a:solidFill>
                <a:srgbClr val="000000"/>
              </a:solidFill>
              <a:latin typeface="Constantia"/>
            </a:endParaRPr>
          </a:p>
          <a:p>
            <a:pPr lvl="2" marL="914400" indent="-246240">
              <a:lnSpc>
                <a:spcPct val="150000"/>
              </a:lnSpc>
              <a:spcBef>
                <a:spcPts val="697"/>
              </a:spcBef>
              <a:buClr>
                <a:srgbClr val="009dd9"/>
              </a:buClr>
              <a:buSzPct val="70000"/>
              <a:buFont typeface="Wingdings 2" charset="2"/>
              <a:buChar char=""/>
            </a:pPr>
            <a:r>
              <a:rPr b="0" lang="en-US" sz="2800" spc="-1" strike="noStrike">
                <a:solidFill>
                  <a:srgbClr val="000000"/>
                </a:solidFill>
                <a:latin typeface="Constantia"/>
              </a:rPr>
              <a:t>Routine maintenance</a:t>
            </a:r>
            <a:endParaRPr b="0" lang="en-US" sz="2800" spc="-1" strike="noStrike">
              <a:solidFill>
                <a:srgbClr val="000000"/>
              </a:solidFill>
              <a:latin typeface="Constantia"/>
            </a:endParaRPr>
          </a:p>
          <a:p>
            <a:pPr lvl="2" marL="914400" indent="-246240">
              <a:lnSpc>
                <a:spcPct val="150000"/>
              </a:lnSpc>
              <a:spcBef>
                <a:spcPts val="697"/>
              </a:spcBef>
              <a:buClr>
                <a:srgbClr val="009dd9"/>
              </a:buClr>
              <a:buSzPct val="70000"/>
              <a:buFont typeface="Wingdings 2" charset="2"/>
              <a:buChar char=""/>
            </a:pPr>
            <a:r>
              <a:rPr b="0" lang="en-US" sz="2800" spc="-1" strike="noStrike">
                <a:solidFill>
                  <a:srgbClr val="000000"/>
                </a:solidFill>
                <a:latin typeface="Constantia"/>
              </a:rPr>
              <a:t>Planned maintenance</a:t>
            </a:r>
            <a:endParaRPr b="0" lang="en-US" sz="2800" spc="-1" strike="noStrike">
              <a:solidFill>
                <a:srgbClr val="000000"/>
              </a:solidFill>
              <a:latin typeface="Constantia"/>
            </a:endParaRPr>
          </a:p>
          <a:p>
            <a:pPr lvl="2" marL="914400" indent="-246240">
              <a:lnSpc>
                <a:spcPct val="150000"/>
              </a:lnSpc>
              <a:spcBef>
                <a:spcPts val="697"/>
              </a:spcBef>
              <a:buClr>
                <a:srgbClr val="009dd9"/>
              </a:buClr>
              <a:buSzPct val="70000"/>
              <a:buFont typeface="Wingdings 2" charset="2"/>
              <a:buChar char=""/>
            </a:pPr>
            <a:r>
              <a:rPr b="0" lang="en-US" sz="2800" spc="-1" strike="noStrike">
                <a:solidFill>
                  <a:srgbClr val="000000"/>
                </a:solidFill>
                <a:latin typeface="Constantia"/>
              </a:rPr>
              <a:t>Breakdown maintenance or corrective maintenance</a:t>
            </a:r>
            <a:endParaRPr b="0" lang="en-US" sz="2800" spc="-1" strike="noStrike">
              <a:solidFill>
                <a:srgbClr val="000000"/>
              </a:solidFill>
              <a:latin typeface="Constantia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" name="TextShape 1"/>
          <p:cNvSpPr txBox="1"/>
          <p:nvPr/>
        </p:nvSpPr>
        <p:spPr>
          <a:xfrm>
            <a:off x="457200" y="837720"/>
            <a:ext cx="8229600" cy="762120"/>
          </a:xfrm>
          <a:prstGeom prst="rect">
            <a:avLst/>
          </a:prstGeom>
          <a:blipFill rotWithShape="0">
            <a:blip r:embed="rId1"/>
            <a:tile/>
          </a:blipFill>
          <a:ln>
            <a:noFill/>
          </a:ln>
        </p:spPr>
        <p:txBody>
          <a:bodyPr lIns="0" rIns="0" bIns="0" anchor="ctr">
            <a:noAutofit/>
          </a:bodyPr>
          <a:p>
            <a:pPr>
              <a:lnSpc>
                <a:spcPct val="100000"/>
              </a:lnSpc>
            </a:pPr>
            <a:r>
              <a:rPr b="1" lang="en-US" sz="5000" spc="-1" strike="noStrike">
                <a:solidFill>
                  <a:srgbClr val="04617b"/>
                </a:solidFill>
                <a:latin typeface="Constantia"/>
              </a:rPr>
              <a:t>Objectives</a:t>
            </a:r>
            <a:endParaRPr b="0" lang="en-US" sz="5000" spc="-1" strike="noStrike">
              <a:solidFill>
                <a:srgbClr val="04617b"/>
              </a:solidFill>
              <a:latin typeface="Calibri"/>
            </a:endParaRPr>
          </a:p>
        </p:txBody>
      </p:sp>
      <p:sp>
        <p:nvSpPr>
          <p:cNvPr id="273" name="TextShape 2"/>
          <p:cNvSpPr txBox="1"/>
          <p:nvPr/>
        </p:nvSpPr>
        <p:spPr>
          <a:xfrm>
            <a:off x="457200" y="1447920"/>
            <a:ext cx="8229600" cy="487656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/>
          </a:bodyPr>
          <a:p>
            <a:pPr marL="272880" indent="-272880" algn="just">
              <a:lnSpc>
                <a:spcPct val="150000"/>
              </a:lnSpc>
              <a:spcBef>
                <a:spcPts val="697"/>
              </a:spcBef>
              <a:buClr>
                <a:srgbClr val="0bd0d9"/>
              </a:buClr>
              <a:buSzPct val="95000"/>
              <a:buFont typeface="Wingdings 2" charset="2"/>
              <a:buChar char=""/>
            </a:pPr>
            <a:r>
              <a:rPr b="0" lang="en-US" sz="2800" spc="-1" strike="noStrike">
                <a:solidFill>
                  <a:srgbClr val="000000"/>
                </a:solidFill>
                <a:latin typeface="Constantia"/>
              </a:rPr>
              <a:t>Minimize loss of productive time</a:t>
            </a:r>
            <a:endParaRPr b="0" lang="en-US" sz="2800" spc="-1" strike="noStrike">
              <a:solidFill>
                <a:srgbClr val="000000"/>
              </a:solidFill>
              <a:latin typeface="Constantia"/>
            </a:endParaRPr>
          </a:p>
          <a:p>
            <a:pPr marL="272880" indent="-272880" algn="just">
              <a:lnSpc>
                <a:spcPct val="150000"/>
              </a:lnSpc>
              <a:spcBef>
                <a:spcPts val="697"/>
              </a:spcBef>
              <a:buClr>
                <a:srgbClr val="0bd0d9"/>
              </a:buClr>
              <a:buSzPct val="95000"/>
              <a:buFont typeface="Wingdings 2" charset="2"/>
              <a:buChar char=""/>
            </a:pPr>
            <a:r>
              <a:rPr b="0" lang="en-US" sz="2800" spc="-1" strike="noStrike">
                <a:solidFill>
                  <a:srgbClr val="000000"/>
                </a:solidFill>
                <a:latin typeface="Constantia"/>
              </a:rPr>
              <a:t>Minimize repair time &amp; cost</a:t>
            </a:r>
            <a:endParaRPr b="0" lang="en-US" sz="2800" spc="-1" strike="noStrike">
              <a:solidFill>
                <a:srgbClr val="000000"/>
              </a:solidFill>
              <a:latin typeface="Constantia"/>
            </a:endParaRPr>
          </a:p>
          <a:p>
            <a:pPr marL="272880" indent="-272880" algn="just">
              <a:lnSpc>
                <a:spcPct val="150000"/>
              </a:lnSpc>
              <a:spcBef>
                <a:spcPts val="697"/>
              </a:spcBef>
              <a:buClr>
                <a:srgbClr val="0bd0d9"/>
              </a:buClr>
              <a:buSzPct val="95000"/>
              <a:buFont typeface="Wingdings 2" charset="2"/>
              <a:buChar char=""/>
            </a:pPr>
            <a:r>
              <a:rPr b="0" lang="en-US" sz="2800" spc="-1" strike="noStrike">
                <a:solidFill>
                  <a:srgbClr val="000000"/>
                </a:solidFill>
                <a:latin typeface="Constantia"/>
              </a:rPr>
              <a:t>Keep productive assets in working condition</a:t>
            </a:r>
            <a:endParaRPr b="0" lang="en-US" sz="2800" spc="-1" strike="noStrike">
              <a:solidFill>
                <a:srgbClr val="000000"/>
              </a:solidFill>
              <a:latin typeface="Constantia"/>
            </a:endParaRPr>
          </a:p>
          <a:p>
            <a:pPr marL="272880" indent="-272880" algn="just">
              <a:lnSpc>
                <a:spcPct val="150000"/>
              </a:lnSpc>
              <a:spcBef>
                <a:spcPts val="697"/>
              </a:spcBef>
              <a:buClr>
                <a:srgbClr val="0bd0d9"/>
              </a:buClr>
              <a:buSzPct val="95000"/>
              <a:buFont typeface="Wingdings 2" charset="2"/>
              <a:buChar char=""/>
            </a:pPr>
            <a:r>
              <a:rPr b="0" lang="en-US" sz="2800" spc="-1" strike="noStrike">
                <a:solidFill>
                  <a:srgbClr val="000000"/>
                </a:solidFill>
                <a:latin typeface="Constantia"/>
              </a:rPr>
              <a:t>Minimize accidents and safe operations</a:t>
            </a:r>
            <a:endParaRPr b="0" lang="en-US" sz="2800" spc="-1" strike="noStrike">
              <a:solidFill>
                <a:srgbClr val="000000"/>
              </a:solidFill>
              <a:latin typeface="Constantia"/>
            </a:endParaRPr>
          </a:p>
          <a:p>
            <a:pPr marL="272880" indent="-272880" algn="just">
              <a:lnSpc>
                <a:spcPct val="150000"/>
              </a:lnSpc>
              <a:spcBef>
                <a:spcPts val="697"/>
              </a:spcBef>
              <a:buClr>
                <a:srgbClr val="0bd0d9"/>
              </a:buClr>
              <a:buSzPct val="95000"/>
              <a:buFont typeface="Wingdings 2" charset="2"/>
              <a:buChar char=""/>
            </a:pPr>
            <a:r>
              <a:rPr b="0" lang="en-US" sz="2800" spc="-1" strike="noStrike">
                <a:solidFill>
                  <a:srgbClr val="000000"/>
                </a:solidFill>
                <a:latin typeface="Constantia"/>
              </a:rPr>
              <a:t>Minimize total maintenance cost</a:t>
            </a:r>
            <a:endParaRPr b="0" lang="en-US" sz="2800" spc="-1" strike="noStrike">
              <a:solidFill>
                <a:srgbClr val="000000"/>
              </a:solidFill>
              <a:latin typeface="Constantia"/>
            </a:endParaRPr>
          </a:p>
          <a:p>
            <a:pPr marL="272880" indent="-272880" algn="just">
              <a:lnSpc>
                <a:spcPct val="150000"/>
              </a:lnSpc>
              <a:spcBef>
                <a:spcPts val="697"/>
              </a:spcBef>
              <a:buClr>
                <a:srgbClr val="0bd0d9"/>
              </a:buClr>
              <a:buSzPct val="95000"/>
              <a:buFont typeface="Wingdings 2" charset="2"/>
              <a:buChar char=""/>
            </a:pPr>
            <a:r>
              <a:rPr b="0" lang="en-US" sz="2800" spc="-1" strike="noStrike">
                <a:solidFill>
                  <a:srgbClr val="000000"/>
                </a:solidFill>
                <a:latin typeface="Constantia"/>
              </a:rPr>
              <a:t>Improve quality of products &amp; outcome </a:t>
            </a:r>
            <a:endParaRPr b="0" lang="en-US" sz="2800" spc="-1" strike="noStrike">
              <a:solidFill>
                <a:srgbClr val="000000"/>
              </a:solidFill>
              <a:latin typeface="Constantia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" name="TextShape 1"/>
          <p:cNvSpPr txBox="1"/>
          <p:nvPr/>
        </p:nvSpPr>
        <p:spPr>
          <a:xfrm>
            <a:off x="457200" y="990360"/>
            <a:ext cx="8229600" cy="609480"/>
          </a:xfrm>
          <a:prstGeom prst="rect">
            <a:avLst/>
          </a:prstGeom>
          <a:blipFill rotWithShape="0">
            <a:blip r:embed="rId1"/>
            <a:tile/>
          </a:blipFill>
          <a:ln>
            <a:noFill/>
          </a:ln>
        </p:spPr>
        <p:txBody>
          <a:bodyPr lIns="0" rIns="0" bIns="0" anchor="ctr">
            <a:noAutofit/>
          </a:bodyPr>
          <a:p>
            <a:pPr>
              <a:lnSpc>
                <a:spcPct val="100000"/>
              </a:lnSpc>
            </a:pPr>
            <a:r>
              <a:rPr b="0" lang="en-US" sz="5000" spc="-1" strike="noStrike">
                <a:solidFill>
                  <a:srgbClr val="04617b"/>
                </a:solidFill>
                <a:latin typeface="Constantia"/>
              </a:rPr>
              <a:t>Importance</a:t>
            </a:r>
            <a:endParaRPr b="0" lang="en-US" sz="5000" spc="-1" strike="noStrike">
              <a:solidFill>
                <a:srgbClr val="04617b"/>
              </a:solidFill>
              <a:latin typeface="Calibri"/>
            </a:endParaRPr>
          </a:p>
        </p:txBody>
      </p:sp>
      <p:sp>
        <p:nvSpPr>
          <p:cNvPr id="275" name="TextShape 2"/>
          <p:cNvSpPr txBox="1"/>
          <p:nvPr/>
        </p:nvSpPr>
        <p:spPr>
          <a:xfrm>
            <a:off x="457200" y="1752480"/>
            <a:ext cx="8229600" cy="457200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/>
          </a:bodyPr>
          <a:p>
            <a:pPr marL="272880" indent="-272880">
              <a:lnSpc>
                <a:spcPct val="150000"/>
              </a:lnSpc>
              <a:spcBef>
                <a:spcPts val="697"/>
              </a:spcBef>
              <a:buClr>
                <a:srgbClr val="0bd0d9"/>
              </a:buClr>
              <a:buSzPct val="95000"/>
              <a:buFont typeface="Wingdings 2" charset="2"/>
              <a:buChar char=""/>
            </a:pPr>
            <a:r>
              <a:rPr b="0" lang="en-US" sz="2800" spc="-1" strike="noStrike">
                <a:solidFill>
                  <a:srgbClr val="000000"/>
                </a:solidFill>
                <a:latin typeface="Constantia"/>
              </a:rPr>
              <a:t>Dependability of service</a:t>
            </a:r>
            <a:endParaRPr b="0" lang="en-US" sz="2800" spc="-1" strike="noStrike">
              <a:solidFill>
                <a:srgbClr val="000000"/>
              </a:solidFill>
              <a:latin typeface="Constantia"/>
            </a:endParaRPr>
          </a:p>
          <a:p>
            <a:pPr marL="272880" indent="-272880">
              <a:lnSpc>
                <a:spcPct val="150000"/>
              </a:lnSpc>
              <a:spcBef>
                <a:spcPts val="697"/>
              </a:spcBef>
              <a:buClr>
                <a:srgbClr val="0bd0d9"/>
              </a:buClr>
              <a:buSzPct val="95000"/>
              <a:buFont typeface="Wingdings 2" charset="2"/>
              <a:buChar char=""/>
            </a:pPr>
            <a:r>
              <a:rPr b="0" lang="en-US" sz="2800" spc="-1" strike="noStrike">
                <a:solidFill>
                  <a:srgbClr val="000000"/>
                </a:solidFill>
                <a:latin typeface="Constantia"/>
              </a:rPr>
              <a:t>Assured quality</a:t>
            </a:r>
            <a:endParaRPr b="0" lang="en-US" sz="2800" spc="-1" strike="noStrike">
              <a:solidFill>
                <a:srgbClr val="000000"/>
              </a:solidFill>
              <a:latin typeface="Constantia"/>
            </a:endParaRPr>
          </a:p>
          <a:p>
            <a:pPr marL="272880" indent="-272880">
              <a:lnSpc>
                <a:spcPct val="150000"/>
              </a:lnSpc>
              <a:spcBef>
                <a:spcPts val="697"/>
              </a:spcBef>
              <a:buClr>
                <a:srgbClr val="0bd0d9"/>
              </a:buClr>
              <a:buSzPct val="95000"/>
              <a:buFont typeface="Wingdings 2" charset="2"/>
              <a:buChar char=""/>
            </a:pPr>
            <a:r>
              <a:rPr b="0" lang="en-US" sz="2800" spc="-1" strike="noStrike">
                <a:solidFill>
                  <a:srgbClr val="000000"/>
                </a:solidFill>
                <a:latin typeface="Constantia"/>
              </a:rPr>
              <a:t>Prevent equipment failure</a:t>
            </a:r>
            <a:endParaRPr b="0" lang="en-US" sz="2800" spc="-1" strike="noStrike">
              <a:solidFill>
                <a:srgbClr val="000000"/>
              </a:solidFill>
              <a:latin typeface="Constantia"/>
            </a:endParaRPr>
          </a:p>
          <a:p>
            <a:pPr marL="272880" indent="-272880">
              <a:lnSpc>
                <a:spcPct val="150000"/>
              </a:lnSpc>
              <a:spcBef>
                <a:spcPts val="697"/>
              </a:spcBef>
              <a:buClr>
                <a:srgbClr val="0bd0d9"/>
              </a:buClr>
              <a:buSzPct val="95000"/>
              <a:buFont typeface="Wingdings 2" charset="2"/>
              <a:buChar char=""/>
            </a:pPr>
            <a:r>
              <a:rPr b="0" lang="en-US" sz="2800" spc="-1" strike="noStrike">
                <a:solidFill>
                  <a:srgbClr val="000000"/>
                </a:solidFill>
                <a:latin typeface="Constantia"/>
              </a:rPr>
              <a:t>Cost control</a:t>
            </a:r>
            <a:endParaRPr b="0" lang="en-US" sz="2800" spc="-1" strike="noStrike">
              <a:solidFill>
                <a:srgbClr val="000000"/>
              </a:solidFill>
              <a:latin typeface="Constantia"/>
            </a:endParaRPr>
          </a:p>
          <a:p>
            <a:pPr marL="272880" indent="-272880">
              <a:lnSpc>
                <a:spcPct val="150000"/>
              </a:lnSpc>
              <a:spcBef>
                <a:spcPts val="697"/>
              </a:spcBef>
              <a:buClr>
                <a:srgbClr val="0bd0d9"/>
              </a:buClr>
              <a:buSzPct val="95000"/>
              <a:buFont typeface="Wingdings 2" charset="2"/>
              <a:buChar char=""/>
            </a:pPr>
            <a:r>
              <a:rPr b="0" lang="en-US" sz="2800" spc="-1" strike="noStrike">
                <a:solidFill>
                  <a:srgbClr val="000000"/>
                </a:solidFill>
                <a:latin typeface="Constantia"/>
              </a:rPr>
              <a:t>Huge investment in equipment &amp; ROI in acceptable time frame. </a:t>
            </a:r>
            <a:endParaRPr b="0" lang="en-US" sz="2800" spc="-1" strike="noStrike">
              <a:solidFill>
                <a:srgbClr val="000000"/>
              </a:solidFill>
              <a:latin typeface="Constantia"/>
            </a:endParaRPr>
          </a:p>
          <a:p>
            <a:pPr marL="272880" indent="-272880">
              <a:spcBef>
                <a:spcPts val="697"/>
              </a:spcBef>
            </a:pPr>
            <a:endParaRPr b="0" lang="en-US" sz="2800" spc="-1" strike="noStrike">
              <a:solidFill>
                <a:srgbClr val="000000"/>
              </a:solidFill>
              <a:latin typeface="Constantia"/>
            </a:endParaRPr>
          </a:p>
        </p:txBody>
      </p:sp>
    </p:spTree>
  </p:cSld>
  <p:transition spd="slow">
    <p:wipe dir="u"/>
  </p:transition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TextShape 1"/>
          <p:cNvSpPr txBox="1"/>
          <p:nvPr/>
        </p:nvSpPr>
        <p:spPr>
          <a:xfrm>
            <a:off x="457200" y="1066320"/>
            <a:ext cx="8229600" cy="525780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/>
          </a:bodyPr>
          <a:p>
            <a:pPr marL="272880" indent="-272880" algn="just">
              <a:spcBef>
                <a:spcPts val="697"/>
              </a:spcBef>
              <a:buClr>
                <a:srgbClr val="0bd0d9"/>
              </a:buClr>
              <a:buSzPct val="95000"/>
              <a:buFont typeface="Wingdings 2" charset="2"/>
              <a:buChar char=""/>
            </a:pPr>
            <a:endParaRPr b="0" lang="en-US" sz="2600" spc="-1" strike="noStrike">
              <a:solidFill>
                <a:srgbClr val="000000"/>
              </a:solidFill>
              <a:latin typeface="Constantia"/>
            </a:endParaRPr>
          </a:p>
          <a:p>
            <a:pPr marL="272880" indent="-272880" algn="just">
              <a:lnSpc>
                <a:spcPct val="150000"/>
              </a:lnSpc>
              <a:spcBef>
                <a:spcPts val="799"/>
              </a:spcBef>
              <a:buClr>
                <a:srgbClr val="0bd0d9"/>
              </a:buClr>
              <a:buSzPct val="95000"/>
              <a:buFont typeface="Wingdings 2" charset="2"/>
              <a:buChar char=""/>
            </a:pPr>
            <a:r>
              <a:rPr b="0" lang="en-US" sz="3200" spc="-1" strike="noStrike">
                <a:solidFill>
                  <a:srgbClr val="000000"/>
                </a:solidFill>
                <a:latin typeface="Constantia"/>
              </a:rPr>
              <a:t>In the present health care scenario, increasing operational efficiency and reducing costs, while improving service provided to the patient are a constant challenge.</a:t>
            </a:r>
            <a:endParaRPr b="0" lang="en-US" sz="3200" spc="-1" strike="noStrike">
              <a:solidFill>
                <a:srgbClr val="000000"/>
              </a:solidFill>
              <a:latin typeface="Constantia"/>
            </a:endParaRPr>
          </a:p>
          <a:p>
            <a:pPr marL="272880" indent="-272880" algn="just">
              <a:spcBef>
                <a:spcPts val="799"/>
              </a:spcBef>
            </a:pPr>
            <a:endParaRPr b="0" lang="en-US" sz="3200" spc="-1" strike="noStrike">
              <a:solidFill>
                <a:srgbClr val="000000"/>
              </a:solidFill>
              <a:latin typeface="Constantia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" name="TextShape 1"/>
          <p:cNvSpPr txBox="1"/>
          <p:nvPr/>
        </p:nvSpPr>
        <p:spPr>
          <a:xfrm>
            <a:off x="457200" y="837720"/>
            <a:ext cx="8229600" cy="762120"/>
          </a:xfrm>
          <a:prstGeom prst="rect">
            <a:avLst/>
          </a:prstGeom>
          <a:blipFill rotWithShape="0">
            <a:blip r:embed="rId1"/>
            <a:tile/>
          </a:blipFill>
          <a:ln>
            <a:noFill/>
          </a:ln>
        </p:spPr>
        <p:txBody>
          <a:bodyPr lIns="0" rIns="0" bIns="0" anchor="ctr">
            <a:noAutofit/>
          </a:bodyPr>
          <a:p>
            <a:pPr>
              <a:lnSpc>
                <a:spcPct val="100000"/>
              </a:lnSpc>
            </a:pPr>
            <a:r>
              <a:rPr b="1" lang="en-US" sz="4500" spc="-1" strike="noStrike">
                <a:solidFill>
                  <a:srgbClr val="04617b"/>
                </a:solidFill>
                <a:latin typeface="Constantia"/>
              </a:rPr>
              <a:t>Predictive Maintenance</a:t>
            </a:r>
            <a:endParaRPr b="0" lang="en-US" sz="4500" spc="-1" strike="noStrike">
              <a:solidFill>
                <a:srgbClr val="04617b"/>
              </a:solidFill>
              <a:latin typeface="Calibri"/>
            </a:endParaRPr>
          </a:p>
        </p:txBody>
      </p:sp>
      <p:sp>
        <p:nvSpPr>
          <p:cNvPr id="277" name="TextShape 2"/>
          <p:cNvSpPr txBox="1"/>
          <p:nvPr/>
        </p:nvSpPr>
        <p:spPr>
          <a:xfrm>
            <a:off x="457200" y="1523520"/>
            <a:ext cx="8229600" cy="480060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p>
            <a:pPr marL="272880" indent="-272880" algn="just">
              <a:lnSpc>
                <a:spcPct val="150000"/>
              </a:lnSpc>
              <a:spcBef>
                <a:spcPts val="748"/>
              </a:spcBef>
            </a:pPr>
            <a:r>
              <a:rPr b="0" lang="en-US" sz="2600" spc="-1" strike="noStrike">
                <a:solidFill>
                  <a:srgbClr val="000000"/>
                </a:solidFill>
                <a:latin typeface="Constantia"/>
              </a:rPr>
              <a:t>   </a:t>
            </a:r>
            <a:r>
              <a:rPr b="0" lang="en-US" sz="3000" spc="-1" strike="noStrike">
                <a:solidFill>
                  <a:srgbClr val="000000"/>
                </a:solidFill>
                <a:latin typeface="Constantia"/>
              </a:rPr>
              <a:t>In this, sensitive instruments (eg. vibration analysers, amplitude meters, audio gauges, optical tooling and resistance gauges) are used to predict trouble. Conditions can be measured on a continuous basis and this enables the maintenance people to plan for an overhaul.</a:t>
            </a:r>
            <a:endParaRPr b="0" lang="en-US" sz="3000" spc="-1" strike="noStrike">
              <a:solidFill>
                <a:srgbClr val="000000"/>
              </a:solidFill>
              <a:latin typeface="Constantia"/>
            </a:endParaRPr>
          </a:p>
          <a:p>
            <a:pPr marL="272880" indent="-272880">
              <a:spcBef>
                <a:spcPts val="748"/>
              </a:spcBef>
              <a:buClr>
                <a:srgbClr val="0bd0d9"/>
              </a:buClr>
              <a:buSzPct val="95000"/>
              <a:buFont typeface="Wingdings 2" charset="2"/>
              <a:buChar char=""/>
            </a:pPr>
            <a:endParaRPr b="0" lang="en-US" sz="3000" spc="-1" strike="noStrike">
              <a:solidFill>
                <a:srgbClr val="000000"/>
              </a:solidFill>
              <a:latin typeface="Constantia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" name="TextShape 1"/>
          <p:cNvSpPr txBox="1"/>
          <p:nvPr/>
        </p:nvSpPr>
        <p:spPr>
          <a:xfrm>
            <a:off x="457200" y="914040"/>
            <a:ext cx="8229600" cy="685800"/>
          </a:xfrm>
          <a:prstGeom prst="rect">
            <a:avLst/>
          </a:prstGeom>
          <a:blipFill rotWithShape="0">
            <a:blip r:embed="rId1"/>
            <a:tile/>
          </a:blipFill>
          <a:ln>
            <a:noFill/>
          </a:ln>
        </p:spPr>
        <p:txBody>
          <a:bodyPr lIns="0" rIns="0" bIns="0" anchor="ctr">
            <a:noAutofit/>
          </a:bodyPr>
          <a:p>
            <a:pPr>
              <a:lnSpc>
                <a:spcPct val="100000"/>
              </a:lnSpc>
            </a:pPr>
            <a:r>
              <a:rPr b="1" lang="en-US" sz="4500" spc="-1" strike="noStrike">
                <a:solidFill>
                  <a:srgbClr val="04617b"/>
                </a:solidFill>
                <a:latin typeface="Constantia"/>
              </a:rPr>
              <a:t>Preventive management</a:t>
            </a:r>
            <a:endParaRPr b="0" lang="en-US" sz="4500" spc="-1" strike="noStrike">
              <a:solidFill>
                <a:srgbClr val="04617b"/>
              </a:solidFill>
              <a:latin typeface="Calibri"/>
            </a:endParaRPr>
          </a:p>
        </p:txBody>
      </p:sp>
      <p:sp>
        <p:nvSpPr>
          <p:cNvPr id="279" name="TextShape 2"/>
          <p:cNvSpPr txBox="1"/>
          <p:nvPr/>
        </p:nvSpPr>
        <p:spPr>
          <a:xfrm>
            <a:off x="228600" y="1523520"/>
            <a:ext cx="8686800" cy="495324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/>
          </a:bodyPr>
          <a:p>
            <a:pPr marL="272880" indent="-272880" algn="just">
              <a:lnSpc>
                <a:spcPct val="140000"/>
              </a:lnSpc>
              <a:spcBef>
                <a:spcPts val="697"/>
              </a:spcBef>
            </a:pPr>
            <a:r>
              <a:rPr b="0" lang="en-US" sz="2400" spc="-1" strike="noStrike">
                <a:solidFill>
                  <a:srgbClr val="000000"/>
                </a:solidFill>
                <a:latin typeface="Constantia"/>
              </a:rPr>
              <a:t>   </a:t>
            </a:r>
            <a:r>
              <a:rPr b="0" lang="en-US" sz="2800" spc="-1" strike="noStrike">
                <a:solidFill>
                  <a:srgbClr val="000000"/>
                </a:solidFill>
                <a:latin typeface="Constantia"/>
              </a:rPr>
              <a:t>It is undertaken before the need arises and aims to minimize the possibility of un -anticipated production interruption or major breakdowns.</a:t>
            </a:r>
            <a:br/>
            <a:r>
              <a:rPr b="0" lang="en-US" sz="2800" spc="-1" strike="noStrike">
                <a:solidFill>
                  <a:srgbClr val="000000"/>
                </a:solidFill>
                <a:latin typeface="Constantia"/>
              </a:rPr>
              <a:t>Usually carried out by in-house resources</a:t>
            </a:r>
            <a:br/>
            <a:r>
              <a:rPr b="0" lang="en-US" sz="2800" spc="-1" strike="noStrike">
                <a:solidFill>
                  <a:srgbClr val="000000"/>
                </a:solidFill>
                <a:latin typeface="Constantia"/>
              </a:rPr>
              <a:t>Scheduling and strict monitoring</a:t>
            </a:r>
            <a:br/>
            <a:r>
              <a:rPr b="0" lang="en-US" sz="2800" spc="-1" strike="noStrike">
                <a:solidFill>
                  <a:srgbClr val="000000"/>
                </a:solidFill>
                <a:latin typeface="Constantia"/>
              </a:rPr>
              <a:t>Keeping critical spares inventory is essential</a:t>
            </a:r>
            <a:br/>
            <a:r>
              <a:rPr b="0" lang="en-US" sz="2800" spc="-1" strike="noStrike">
                <a:solidFill>
                  <a:srgbClr val="000000"/>
                </a:solidFill>
                <a:latin typeface="Constantia"/>
              </a:rPr>
              <a:t>Helps to minimize downtime, service continuity and reduce expenditures on maintenance of equipment</a:t>
            </a:r>
            <a:endParaRPr b="0" lang="en-US" sz="2800" spc="-1" strike="noStrike">
              <a:solidFill>
                <a:srgbClr val="000000"/>
              </a:solidFill>
              <a:latin typeface="Constantia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" name="TextShape 1"/>
          <p:cNvSpPr txBox="1"/>
          <p:nvPr/>
        </p:nvSpPr>
        <p:spPr>
          <a:xfrm>
            <a:off x="457200" y="990720"/>
            <a:ext cx="8229600" cy="761760"/>
          </a:xfrm>
          <a:prstGeom prst="rect">
            <a:avLst/>
          </a:prstGeom>
          <a:blipFill rotWithShape="0">
            <a:blip r:embed="rId1"/>
            <a:tile/>
          </a:blipFill>
          <a:ln>
            <a:noFill/>
          </a:ln>
        </p:spPr>
        <p:txBody>
          <a:bodyPr lIns="0" rIns="0" bIns="0" anchor="ctr">
            <a:noAutofit/>
          </a:bodyPr>
          <a:p>
            <a:pPr>
              <a:lnSpc>
                <a:spcPct val="100000"/>
              </a:lnSpc>
            </a:pPr>
            <a:r>
              <a:rPr b="1" lang="en-US" sz="4500" spc="-1" strike="noStrike">
                <a:solidFill>
                  <a:srgbClr val="04617b"/>
                </a:solidFill>
                <a:latin typeface="Constantia"/>
              </a:rPr>
              <a:t>Routine maintenance</a:t>
            </a:r>
            <a:endParaRPr b="0" lang="en-US" sz="4500" spc="-1" strike="noStrike">
              <a:solidFill>
                <a:srgbClr val="04617b"/>
              </a:solidFill>
              <a:latin typeface="Calibri"/>
            </a:endParaRPr>
          </a:p>
        </p:txBody>
      </p:sp>
      <p:sp>
        <p:nvSpPr>
          <p:cNvPr id="281" name="TextShape 2"/>
          <p:cNvSpPr txBox="1"/>
          <p:nvPr/>
        </p:nvSpPr>
        <p:spPr>
          <a:xfrm>
            <a:off x="304920" y="1676160"/>
            <a:ext cx="8610480" cy="4800600"/>
          </a:xfrm>
          <a:prstGeom prst="rect">
            <a:avLst/>
          </a:prstGeom>
          <a:noFill/>
          <a:ln>
            <a:noFill/>
          </a:ln>
        </p:spPr>
        <p:txBody>
          <a:bodyPr>
            <a:normAutofit fontScale="91000"/>
          </a:bodyPr>
          <a:p>
            <a:pPr>
              <a:lnSpc>
                <a:spcPct val="200000"/>
              </a:lnSpc>
              <a:spcBef>
                <a:spcPts val="748"/>
              </a:spcBef>
            </a:pPr>
            <a:r>
              <a:rPr b="0" lang="en-US" sz="3000" spc="-1" strike="noStrike">
                <a:solidFill>
                  <a:srgbClr val="000000"/>
                </a:solidFill>
                <a:latin typeface="Constantia"/>
              </a:rPr>
              <a:t>This includes activities such as </a:t>
            </a:r>
            <a:endParaRPr b="0" lang="en-US" sz="3000" spc="-1" strike="noStrike">
              <a:solidFill>
                <a:srgbClr val="000000"/>
              </a:solidFill>
              <a:latin typeface="Constantia"/>
            </a:endParaRPr>
          </a:p>
          <a:p>
            <a:pPr>
              <a:lnSpc>
                <a:spcPct val="200000"/>
              </a:lnSpc>
              <a:spcBef>
                <a:spcPts val="748"/>
              </a:spcBef>
              <a:buClr>
                <a:srgbClr val="0bd0d9"/>
              </a:buClr>
              <a:buSzPct val="95000"/>
              <a:buFont typeface="Wingdings 2" charset="2"/>
              <a:buChar char=""/>
            </a:pPr>
            <a:r>
              <a:rPr b="0" lang="en-US" sz="3000" spc="-1" strike="noStrike">
                <a:solidFill>
                  <a:srgbClr val="000000"/>
                </a:solidFill>
                <a:latin typeface="Constantia"/>
              </a:rPr>
              <a:t>Periodic inspection - daily visual checks</a:t>
            </a:r>
            <a:endParaRPr b="0" lang="en-US" sz="3000" spc="-1" strike="noStrike">
              <a:solidFill>
                <a:srgbClr val="000000"/>
              </a:solidFill>
              <a:latin typeface="Constantia"/>
            </a:endParaRPr>
          </a:p>
          <a:p>
            <a:pPr>
              <a:lnSpc>
                <a:spcPct val="200000"/>
              </a:lnSpc>
              <a:spcBef>
                <a:spcPts val="748"/>
              </a:spcBef>
              <a:buClr>
                <a:srgbClr val="0bd0d9"/>
              </a:buClr>
              <a:buSzPct val="95000"/>
              <a:buFont typeface="Wingdings 2" charset="2"/>
              <a:buChar char=""/>
            </a:pPr>
            <a:r>
              <a:rPr b="0" lang="en-US" sz="3000" spc="-1" strike="noStrike">
                <a:solidFill>
                  <a:srgbClr val="000000"/>
                </a:solidFill>
                <a:latin typeface="Constantia"/>
              </a:rPr>
              <a:t>cleaning</a:t>
            </a:r>
            <a:endParaRPr b="0" lang="en-US" sz="3000" spc="-1" strike="noStrike">
              <a:solidFill>
                <a:srgbClr val="000000"/>
              </a:solidFill>
              <a:latin typeface="Constantia"/>
            </a:endParaRPr>
          </a:p>
          <a:p>
            <a:pPr>
              <a:lnSpc>
                <a:spcPct val="200000"/>
              </a:lnSpc>
              <a:spcBef>
                <a:spcPts val="748"/>
              </a:spcBef>
              <a:buClr>
                <a:srgbClr val="0bd0d9"/>
              </a:buClr>
              <a:buSzPct val="95000"/>
              <a:buFont typeface="Wingdings 2" charset="2"/>
              <a:buChar char=""/>
            </a:pPr>
            <a:r>
              <a:rPr b="0" lang="en-US" sz="3000" spc="-1" strike="noStrike">
                <a:solidFill>
                  <a:srgbClr val="000000"/>
                </a:solidFill>
                <a:latin typeface="Constantia"/>
              </a:rPr>
              <a:t>Lubrication</a:t>
            </a:r>
            <a:endParaRPr b="0" lang="en-US" sz="3000" spc="-1" strike="noStrike">
              <a:solidFill>
                <a:srgbClr val="000000"/>
              </a:solidFill>
              <a:latin typeface="Constantia"/>
            </a:endParaRPr>
          </a:p>
          <a:p>
            <a:pPr>
              <a:lnSpc>
                <a:spcPct val="200000"/>
              </a:lnSpc>
              <a:spcBef>
                <a:spcPts val="748"/>
              </a:spcBef>
              <a:buClr>
                <a:srgbClr val="0bd0d9"/>
              </a:buClr>
              <a:buSzPct val="95000"/>
              <a:buFont typeface="Wingdings 2" charset="2"/>
              <a:buChar char=""/>
            </a:pPr>
            <a:r>
              <a:rPr b="0" lang="en-US" sz="3000" spc="-1" strike="noStrike">
                <a:solidFill>
                  <a:srgbClr val="000000"/>
                </a:solidFill>
                <a:latin typeface="Constantia"/>
              </a:rPr>
              <a:t>Calibration of measuring instruments</a:t>
            </a:r>
            <a:endParaRPr b="0" lang="en-US" sz="3000" spc="-1" strike="noStrike">
              <a:solidFill>
                <a:srgbClr val="000000"/>
              </a:solidFill>
              <a:latin typeface="Constantia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" name="TextShape 1"/>
          <p:cNvSpPr txBox="1"/>
          <p:nvPr/>
        </p:nvSpPr>
        <p:spPr>
          <a:xfrm>
            <a:off x="380520" y="990360"/>
            <a:ext cx="8534520" cy="685800"/>
          </a:xfrm>
          <a:prstGeom prst="rect">
            <a:avLst/>
          </a:prstGeom>
          <a:blipFill rotWithShape="0">
            <a:blip r:embed="rId1"/>
            <a:tile/>
          </a:blipFill>
          <a:ln>
            <a:noFill/>
          </a:ln>
        </p:spPr>
        <p:txBody>
          <a:bodyPr lIns="0" rIns="0" bIns="0" anchor="ctr">
            <a:noAutofit/>
          </a:bodyPr>
          <a:p>
            <a:pPr>
              <a:lnSpc>
                <a:spcPct val="100000"/>
              </a:lnSpc>
            </a:pPr>
            <a:r>
              <a:rPr b="0" lang="en-US" sz="4500" spc="-1" strike="noStrike">
                <a:solidFill>
                  <a:srgbClr val="04617b"/>
                </a:solidFill>
                <a:latin typeface="Constantia"/>
              </a:rPr>
              <a:t>Planned maintenance</a:t>
            </a:r>
            <a:endParaRPr b="0" lang="en-US" sz="4500" spc="-1" strike="noStrike">
              <a:solidFill>
                <a:srgbClr val="04617b"/>
              </a:solidFill>
              <a:latin typeface="Calibri"/>
            </a:endParaRPr>
          </a:p>
        </p:txBody>
      </p:sp>
      <p:sp>
        <p:nvSpPr>
          <p:cNvPr id="283" name="TextShape 2"/>
          <p:cNvSpPr txBox="1"/>
          <p:nvPr/>
        </p:nvSpPr>
        <p:spPr>
          <a:xfrm>
            <a:off x="228600" y="1599840"/>
            <a:ext cx="8763120" cy="472428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p>
            <a:pPr marL="272880" indent="-272880" algn="just">
              <a:lnSpc>
                <a:spcPct val="150000"/>
              </a:lnSpc>
              <a:spcBef>
                <a:spcPts val="748"/>
              </a:spcBef>
              <a:buClr>
                <a:srgbClr val="0bd0d9"/>
              </a:buClr>
              <a:buSzPct val="95000"/>
              <a:buFont typeface="Wingdings 2" charset="2"/>
              <a:buChar char=""/>
            </a:pPr>
            <a:r>
              <a:rPr b="0" lang="en-US" sz="3000" spc="-1" strike="noStrike">
                <a:solidFill>
                  <a:srgbClr val="000000"/>
                </a:solidFill>
                <a:latin typeface="Constantia"/>
              </a:rPr>
              <a:t>It involves the inspection of all plant and equipment, machinery, buildings according to a predetermined schedule in order to service overhaul, lubricate or repair, before actual break down or deterioration in service occurs.</a:t>
            </a:r>
            <a:endParaRPr b="0" lang="en-US" sz="3000" spc="-1" strike="noStrike">
              <a:solidFill>
                <a:srgbClr val="000000"/>
              </a:solidFill>
              <a:latin typeface="Constantia"/>
            </a:endParaRPr>
          </a:p>
          <a:p>
            <a:pPr marL="272880" indent="-272880" algn="just">
              <a:spcBef>
                <a:spcPts val="624"/>
              </a:spcBef>
            </a:pPr>
            <a:endParaRPr b="0" lang="en-US" sz="3000" spc="-1" strike="noStrike">
              <a:solidFill>
                <a:srgbClr val="000000"/>
              </a:solidFill>
              <a:latin typeface="Constantia"/>
            </a:endParaRPr>
          </a:p>
          <a:p>
            <a:pPr marL="272880" indent="-272880" algn="just">
              <a:spcBef>
                <a:spcPts val="748"/>
              </a:spcBef>
              <a:buClr>
                <a:srgbClr val="0bd0d9"/>
              </a:buClr>
              <a:buSzPct val="95000"/>
              <a:buFont typeface="Wingdings 2" charset="2"/>
              <a:buChar char=""/>
            </a:pPr>
            <a:r>
              <a:rPr b="0" lang="en-US" sz="3000" spc="-1" strike="noStrike">
                <a:solidFill>
                  <a:srgbClr val="000000"/>
                </a:solidFill>
                <a:latin typeface="Constantia"/>
              </a:rPr>
              <a:t>Half yearly &amp; Yearly maintenance</a:t>
            </a:r>
            <a:endParaRPr b="0" lang="en-US" sz="3000" spc="-1" strike="noStrike">
              <a:solidFill>
                <a:srgbClr val="000000"/>
              </a:solidFill>
              <a:latin typeface="Constantia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" name="TextShape 1"/>
          <p:cNvSpPr txBox="1"/>
          <p:nvPr/>
        </p:nvSpPr>
        <p:spPr>
          <a:xfrm>
            <a:off x="457200" y="914040"/>
            <a:ext cx="8229600" cy="609480"/>
          </a:xfrm>
          <a:prstGeom prst="rect">
            <a:avLst/>
          </a:prstGeom>
          <a:blipFill rotWithShape="0">
            <a:blip r:embed="rId1"/>
            <a:tile/>
          </a:blipFill>
          <a:ln>
            <a:noFill/>
          </a:ln>
        </p:spPr>
        <p:txBody>
          <a:bodyPr lIns="0" rIns="0" bIns="0" anchor="ctr">
            <a:noAutofit/>
          </a:bodyPr>
          <a:p>
            <a:pPr>
              <a:lnSpc>
                <a:spcPct val="100000"/>
              </a:lnSpc>
            </a:pPr>
            <a:r>
              <a:rPr b="1" lang="en-US" sz="4500" spc="-1" strike="noStrike">
                <a:solidFill>
                  <a:srgbClr val="04617b"/>
                </a:solidFill>
                <a:latin typeface="Constantia"/>
              </a:rPr>
              <a:t>Breakdown Maintenance</a:t>
            </a:r>
            <a:endParaRPr b="0" lang="en-US" sz="4500" spc="-1" strike="noStrike">
              <a:solidFill>
                <a:srgbClr val="04617b"/>
              </a:solidFill>
              <a:latin typeface="Calibri"/>
            </a:endParaRPr>
          </a:p>
        </p:txBody>
      </p:sp>
      <p:sp>
        <p:nvSpPr>
          <p:cNvPr id="285" name="TextShape 2"/>
          <p:cNvSpPr txBox="1"/>
          <p:nvPr/>
        </p:nvSpPr>
        <p:spPr>
          <a:xfrm>
            <a:off x="228600" y="1523520"/>
            <a:ext cx="8610480" cy="495324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/>
          </a:bodyPr>
          <a:p>
            <a:pPr marL="272880" indent="-272880">
              <a:lnSpc>
                <a:spcPct val="140000"/>
              </a:lnSpc>
              <a:spcBef>
                <a:spcPts val="748"/>
              </a:spcBef>
              <a:buClr>
                <a:srgbClr val="0bd0d9"/>
              </a:buClr>
              <a:buSzPct val="95000"/>
              <a:buFont typeface="Wingdings 2" charset="2"/>
              <a:buChar char=""/>
            </a:pPr>
            <a:r>
              <a:rPr b="0" lang="en-US" sz="3000" spc="-1" strike="noStrike">
                <a:solidFill>
                  <a:srgbClr val="000000"/>
                </a:solidFill>
                <a:latin typeface="Constantia"/>
              </a:rPr>
              <a:t>Occurs when there is a work stoppage due to equipment breakdown</a:t>
            </a:r>
            <a:endParaRPr b="0" lang="en-US" sz="3000" spc="-1" strike="noStrike">
              <a:solidFill>
                <a:srgbClr val="000000"/>
              </a:solidFill>
              <a:latin typeface="Constantia"/>
            </a:endParaRPr>
          </a:p>
          <a:p>
            <a:pPr marL="272880" indent="-272880">
              <a:lnSpc>
                <a:spcPct val="140000"/>
              </a:lnSpc>
              <a:spcBef>
                <a:spcPts val="748"/>
              </a:spcBef>
              <a:buClr>
                <a:srgbClr val="0bd0d9"/>
              </a:buClr>
              <a:buSzPct val="95000"/>
              <a:buFont typeface="Wingdings 2" charset="2"/>
              <a:buChar char=""/>
            </a:pPr>
            <a:r>
              <a:rPr b="0" lang="en-US" sz="3000" spc="-1" strike="noStrike">
                <a:solidFill>
                  <a:srgbClr val="000000"/>
                </a:solidFill>
                <a:latin typeface="Constantia"/>
              </a:rPr>
              <a:t>Maintenance becomes repair work</a:t>
            </a:r>
            <a:endParaRPr b="0" lang="en-US" sz="3000" spc="-1" strike="noStrike">
              <a:solidFill>
                <a:srgbClr val="000000"/>
              </a:solidFill>
              <a:latin typeface="Constantia"/>
            </a:endParaRPr>
          </a:p>
          <a:p>
            <a:pPr marL="272880" indent="-272880">
              <a:lnSpc>
                <a:spcPct val="140000"/>
              </a:lnSpc>
              <a:spcBef>
                <a:spcPts val="748"/>
              </a:spcBef>
              <a:buClr>
                <a:srgbClr val="0bd0d9"/>
              </a:buClr>
              <a:buSzPct val="95000"/>
              <a:buFont typeface="Wingdings 2" charset="2"/>
              <a:buChar char=""/>
            </a:pPr>
            <a:r>
              <a:rPr b="0" lang="en-US" sz="3000" spc="-1" strike="noStrike">
                <a:solidFill>
                  <a:srgbClr val="000000"/>
                </a:solidFill>
                <a:latin typeface="Constantia"/>
              </a:rPr>
              <a:t>Seeks to get the equipment back into operation as quickly as possible</a:t>
            </a:r>
            <a:endParaRPr b="0" lang="en-US" sz="3000" spc="-1" strike="noStrike">
              <a:solidFill>
                <a:srgbClr val="000000"/>
              </a:solidFill>
              <a:latin typeface="Constantia"/>
            </a:endParaRPr>
          </a:p>
          <a:p>
            <a:pPr marL="272880" indent="-272880">
              <a:lnSpc>
                <a:spcPct val="140000"/>
              </a:lnSpc>
              <a:spcBef>
                <a:spcPts val="649"/>
              </a:spcBef>
              <a:buClr>
                <a:srgbClr val="0bd0d9"/>
              </a:buClr>
              <a:buSzPct val="95000"/>
              <a:buFont typeface="Wingdings 2" charset="2"/>
              <a:buChar char=""/>
            </a:pPr>
            <a:r>
              <a:rPr b="0" lang="en-US" sz="3000" spc="-1" strike="noStrike">
                <a:solidFill>
                  <a:srgbClr val="000000"/>
                </a:solidFill>
                <a:latin typeface="Constantia"/>
              </a:rPr>
              <a:t>To control the investment in replacement / spare equipment</a:t>
            </a:r>
            <a:r>
              <a:rPr b="0" lang="en-US" sz="2600" spc="-1" strike="noStrike">
                <a:solidFill>
                  <a:srgbClr val="000000"/>
                </a:solidFill>
                <a:latin typeface="Constantia"/>
              </a:rPr>
              <a:t>.</a:t>
            </a:r>
            <a:endParaRPr b="0" lang="en-US" sz="2600" spc="-1" strike="noStrike">
              <a:solidFill>
                <a:srgbClr val="000000"/>
              </a:solidFill>
              <a:latin typeface="Constantia"/>
            </a:endParaRPr>
          </a:p>
          <a:p>
            <a:pPr marL="272880" indent="-272880">
              <a:lnSpc>
                <a:spcPct val="90000"/>
              </a:lnSpc>
              <a:spcBef>
                <a:spcPts val="649"/>
              </a:spcBef>
              <a:buClr>
                <a:srgbClr val="0bd0d9"/>
              </a:buClr>
              <a:buSzPct val="95000"/>
              <a:buFont typeface="Wingdings 2" charset="2"/>
              <a:buChar char=""/>
            </a:pPr>
            <a:endParaRPr b="0" lang="en-US" sz="2600" spc="-1" strike="noStrike">
              <a:solidFill>
                <a:srgbClr val="000000"/>
              </a:solidFill>
              <a:latin typeface="Constantia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" name="TextShape 1"/>
          <p:cNvSpPr txBox="1"/>
          <p:nvPr/>
        </p:nvSpPr>
        <p:spPr>
          <a:xfrm>
            <a:off x="380520" y="914040"/>
            <a:ext cx="8534520" cy="762120"/>
          </a:xfrm>
          <a:prstGeom prst="rect">
            <a:avLst/>
          </a:prstGeom>
          <a:blipFill rotWithShape="0">
            <a:blip r:embed="rId1"/>
            <a:tile/>
          </a:blipFill>
          <a:ln>
            <a:noFill/>
          </a:ln>
        </p:spPr>
        <p:txBody>
          <a:bodyPr lIns="0" rIns="0" bIns="0" anchor="ctr">
            <a:noAutofit/>
          </a:bodyPr>
          <a:p>
            <a:pPr>
              <a:lnSpc>
                <a:spcPct val="100000"/>
              </a:lnSpc>
            </a:pPr>
            <a:r>
              <a:rPr b="1" lang="en-US" sz="4500" spc="-1" strike="noStrike">
                <a:solidFill>
                  <a:srgbClr val="04617b"/>
                </a:solidFill>
                <a:latin typeface="Constantia"/>
              </a:rPr>
              <a:t>Maintenance Scheduling</a:t>
            </a:r>
            <a:endParaRPr b="0" lang="en-US" sz="4500" spc="-1" strike="noStrike">
              <a:solidFill>
                <a:srgbClr val="04617b"/>
              </a:solidFill>
              <a:latin typeface="Calibri"/>
            </a:endParaRPr>
          </a:p>
        </p:txBody>
      </p:sp>
      <p:sp>
        <p:nvSpPr>
          <p:cNvPr id="287" name="TextShape 2"/>
          <p:cNvSpPr txBox="1"/>
          <p:nvPr/>
        </p:nvSpPr>
        <p:spPr>
          <a:xfrm>
            <a:off x="304920" y="1752120"/>
            <a:ext cx="8610480" cy="480060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/>
          </a:bodyPr>
          <a:p>
            <a:pPr marL="272880" indent="-272880">
              <a:spcBef>
                <a:spcPts val="799"/>
              </a:spcBef>
              <a:buClr>
                <a:srgbClr val="0bd0d9"/>
              </a:buClr>
              <a:buSzPct val="95000"/>
              <a:buFont typeface="Wingdings 2" charset="2"/>
              <a:buChar char=""/>
            </a:pPr>
            <a:r>
              <a:rPr b="0" lang="en-US" sz="3200" spc="-1" strike="noStrike">
                <a:solidFill>
                  <a:srgbClr val="000000"/>
                </a:solidFill>
                <a:latin typeface="Constantia"/>
              </a:rPr>
              <a:t>Scheduling refers to timing and sequences of operations.</a:t>
            </a:r>
            <a:endParaRPr b="0" lang="en-US" sz="3200" spc="-1" strike="noStrike">
              <a:solidFill>
                <a:srgbClr val="000000"/>
              </a:solidFill>
              <a:latin typeface="Constantia"/>
            </a:endParaRPr>
          </a:p>
          <a:p>
            <a:pPr marL="272880" indent="-272880">
              <a:spcBef>
                <a:spcPts val="799"/>
              </a:spcBef>
              <a:buClr>
                <a:srgbClr val="0bd0d9"/>
              </a:buClr>
              <a:buSzPct val="95000"/>
              <a:buFont typeface="Wingdings 2" charset="2"/>
              <a:buChar char=""/>
            </a:pPr>
            <a:endParaRPr b="0" lang="en-US" sz="3200" spc="-1" strike="noStrike">
              <a:solidFill>
                <a:srgbClr val="000000"/>
              </a:solidFill>
              <a:latin typeface="Constantia"/>
            </a:endParaRPr>
          </a:p>
          <a:p>
            <a:pPr marL="272880" indent="-272880">
              <a:spcBef>
                <a:spcPts val="799"/>
              </a:spcBef>
              <a:buClr>
                <a:srgbClr val="0bd0d9"/>
              </a:buClr>
              <a:buSzPct val="95000"/>
              <a:buFont typeface="Wingdings 2" charset="2"/>
              <a:buChar char=""/>
            </a:pPr>
            <a:r>
              <a:rPr b="0" lang="en-US" sz="3200" spc="-1" strike="noStrike">
                <a:solidFill>
                  <a:srgbClr val="000000"/>
                </a:solidFill>
                <a:latin typeface="Constantia"/>
              </a:rPr>
              <a:t>It is an important segment of the equipment utilization &amp; control activity as well as the service operations like equipment maintenance</a:t>
            </a:r>
            <a:endParaRPr b="0" lang="en-US" sz="3200" spc="-1" strike="noStrike">
              <a:solidFill>
                <a:srgbClr val="000000"/>
              </a:solidFill>
              <a:latin typeface="Constantia"/>
            </a:endParaRPr>
          </a:p>
          <a:p>
            <a:pPr marL="272880" indent="-272880">
              <a:spcBef>
                <a:spcPts val="799"/>
              </a:spcBef>
              <a:buClr>
                <a:srgbClr val="0bd0d9"/>
              </a:buClr>
              <a:buSzPct val="95000"/>
              <a:buFont typeface="Wingdings 2" charset="2"/>
              <a:buChar char=""/>
            </a:pPr>
            <a:endParaRPr b="0" lang="en-US" sz="3200" spc="-1" strike="noStrike">
              <a:solidFill>
                <a:srgbClr val="000000"/>
              </a:solidFill>
              <a:latin typeface="Constantia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" name="TextShape 1"/>
          <p:cNvSpPr txBox="1"/>
          <p:nvPr/>
        </p:nvSpPr>
        <p:spPr>
          <a:xfrm>
            <a:off x="457200" y="914040"/>
            <a:ext cx="8229600" cy="685800"/>
          </a:xfrm>
          <a:prstGeom prst="rect">
            <a:avLst/>
          </a:prstGeom>
          <a:blipFill rotWithShape="0">
            <a:blip r:embed="rId1"/>
            <a:tile/>
          </a:blipFill>
          <a:ln>
            <a:noFill/>
          </a:ln>
        </p:spPr>
        <p:txBody>
          <a:bodyPr lIns="0" rIns="0" bIns="0" anchor="ctr">
            <a:noAutofit/>
          </a:bodyPr>
          <a:p>
            <a:pPr>
              <a:lnSpc>
                <a:spcPct val="100000"/>
              </a:lnSpc>
            </a:pPr>
            <a:r>
              <a:rPr b="1" lang="en-US" sz="4500" spc="-1" strike="noStrike">
                <a:solidFill>
                  <a:srgbClr val="04617b"/>
                </a:solidFill>
                <a:latin typeface="Constantia"/>
              </a:rPr>
              <a:t>Importance of scheduling</a:t>
            </a:r>
            <a:endParaRPr b="0" lang="en-US" sz="4500" spc="-1" strike="noStrike">
              <a:solidFill>
                <a:srgbClr val="04617b"/>
              </a:solidFill>
              <a:latin typeface="Calibri"/>
            </a:endParaRPr>
          </a:p>
        </p:txBody>
      </p:sp>
      <p:sp>
        <p:nvSpPr>
          <p:cNvPr id="289" name="TextShape 2"/>
          <p:cNvSpPr txBox="1"/>
          <p:nvPr/>
        </p:nvSpPr>
        <p:spPr>
          <a:xfrm>
            <a:off x="228600" y="1600200"/>
            <a:ext cx="8686800" cy="502920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/>
          </a:bodyPr>
          <a:p>
            <a:pPr marL="272880" indent="-272880">
              <a:spcBef>
                <a:spcPts val="799"/>
              </a:spcBef>
              <a:buClr>
                <a:srgbClr val="0bd0d9"/>
              </a:buClr>
              <a:buSzPct val="95000"/>
              <a:buFont typeface="Wingdings 2" charset="2"/>
              <a:buChar char=""/>
            </a:pPr>
            <a:endParaRPr b="0" lang="en-US" sz="2600" spc="-1" strike="noStrike">
              <a:solidFill>
                <a:srgbClr val="000000"/>
              </a:solidFill>
              <a:latin typeface="Constantia"/>
            </a:endParaRPr>
          </a:p>
          <a:p>
            <a:pPr marL="272880" indent="-272880">
              <a:spcBef>
                <a:spcPts val="799"/>
              </a:spcBef>
              <a:buClr>
                <a:srgbClr val="0bd0d9"/>
              </a:buClr>
              <a:buSzPct val="95000"/>
              <a:buFont typeface="Wingdings 2" charset="2"/>
              <a:buChar char=""/>
            </a:pPr>
            <a:r>
              <a:rPr b="0" lang="en-US" sz="3200" spc="-1" strike="noStrike">
                <a:solidFill>
                  <a:srgbClr val="000000"/>
                </a:solidFill>
                <a:latin typeface="Constantia"/>
              </a:rPr>
              <a:t>Facilitates optimum use of highly paid maintenance staff</a:t>
            </a:r>
            <a:endParaRPr b="0" lang="en-US" sz="3200" spc="-1" strike="noStrike">
              <a:solidFill>
                <a:srgbClr val="000000"/>
              </a:solidFill>
              <a:latin typeface="Constantia"/>
            </a:endParaRPr>
          </a:p>
          <a:p>
            <a:pPr marL="272880" indent="-272880">
              <a:spcBef>
                <a:spcPts val="799"/>
              </a:spcBef>
              <a:buClr>
                <a:srgbClr val="0bd0d9"/>
              </a:buClr>
              <a:buSzPct val="95000"/>
              <a:buFont typeface="Wingdings 2" charset="2"/>
              <a:buChar char=""/>
            </a:pPr>
            <a:r>
              <a:rPr b="0" lang="en-US" sz="3200" spc="-1" strike="noStrike">
                <a:solidFill>
                  <a:srgbClr val="000000"/>
                </a:solidFill>
                <a:latin typeface="Constantia"/>
              </a:rPr>
              <a:t>Equipment can be utilized effectively</a:t>
            </a:r>
            <a:endParaRPr b="0" lang="en-US" sz="3200" spc="-1" strike="noStrike">
              <a:solidFill>
                <a:srgbClr val="000000"/>
              </a:solidFill>
              <a:latin typeface="Constantia"/>
            </a:endParaRPr>
          </a:p>
          <a:p>
            <a:pPr marL="272880" indent="-272880">
              <a:spcBef>
                <a:spcPts val="799"/>
              </a:spcBef>
              <a:buClr>
                <a:srgbClr val="0bd0d9"/>
              </a:buClr>
              <a:buSzPct val="95000"/>
              <a:buFont typeface="Wingdings 2" charset="2"/>
              <a:buChar char=""/>
            </a:pPr>
            <a:r>
              <a:rPr b="0" lang="en-US" sz="3200" spc="-1" strike="noStrike">
                <a:solidFill>
                  <a:srgbClr val="000000"/>
                </a:solidFill>
                <a:latin typeface="Constantia"/>
              </a:rPr>
              <a:t>Eliminates undue interruptions in the service flow</a:t>
            </a:r>
            <a:endParaRPr b="0" lang="en-US" sz="3200" spc="-1" strike="noStrike">
              <a:solidFill>
                <a:srgbClr val="000000"/>
              </a:solidFill>
              <a:latin typeface="Constantia"/>
            </a:endParaRPr>
          </a:p>
          <a:p>
            <a:pPr marL="272880" indent="-272880">
              <a:spcBef>
                <a:spcPts val="799"/>
              </a:spcBef>
              <a:buClr>
                <a:srgbClr val="0bd0d9"/>
              </a:buClr>
              <a:buSzPct val="95000"/>
              <a:buFont typeface="Wingdings 2" charset="2"/>
              <a:buChar char=""/>
            </a:pPr>
            <a:r>
              <a:rPr b="0" lang="en-US" sz="3200" spc="-1" strike="noStrike">
                <a:solidFill>
                  <a:srgbClr val="000000"/>
                </a:solidFill>
                <a:latin typeface="Constantia"/>
              </a:rPr>
              <a:t>Eliminates chances of sudden breakdown</a:t>
            </a:r>
            <a:endParaRPr b="0" lang="en-US" sz="3200" spc="-1" strike="noStrike">
              <a:solidFill>
                <a:srgbClr val="000000"/>
              </a:solidFill>
              <a:latin typeface="Constantia"/>
            </a:endParaRPr>
          </a:p>
          <a:p>
            <a:pPr marL="272880" indent="-272880">
              <a:spcBef>
                <a:spcPts val="799"/>
              </a:spcBef>
              <a:buClr>
                <a:srgbClr val="0bd0d9"/>
              </a:buClr>
              <a:buSzPct val="95000"/>
              <a:buFont typeface="Wingdings 2" charset="2"/>
              <a:buChar char=""/>
            </a:pPr>
            <a:r>
              <a:rPr b="0" lang="en-US" sz="3200" spc="-1" strike="noStrike">
                <a:solidFill>
                  <a:srgbClr val="000000"/>
                </a:solidFill>
                <a:latin typeface="Constantia"/>
              </a:rPr>
              <a:t>Facilitates proper sequence in maintenance service</a:t>
            </a:r>
            <a:endParaRPr b="0" lang="en-US" sz="3200" spc="-1" strike="noStrike">
              <a:solidFill>
                <a:srgbClr val="000000"/>
              </a:solidFill>
              <a:latin typeface="Constantia"/>
            </a:endParaRPr>
          </a:p>
          <a:p>
            <a:pPr marL="272880" indent="-272880">
              <a:spcBef>
                <a:spcPts val="649"/>
              </a:spcBef>
              <a:buClr>
                <a:srgbClr val="0bd0d9"/>
              </a:buClr>
              <a:buSzPct val="95000"/>
              <a:buFont typeface="Wingdings 2" charset="2"/>
              <a:buChar char=""/>
            </a:pPr>
            <a:endParaRPr b="0" lang="en-US" sz="3200" spc="-1" strike="noStrike">
              <a:solidFill>
                <a:srgbClr val="000000"/>
              </a:solidFill>
              <a:latin typeface="Constantia"/>
            </a:endParaRPr>
          </a:p>
          <a:p>
            <a:pPr marL="272880" indent="-272880">
              <a:spcBef>
                <a:spcPts val="649"/>
              </a:spcBef>
              <a:buClr>
                <a:srgbClr val="0bd0d9"/>
              </a:buClr>
              <a:buSzPct val="95000"/>
              <a:buFont typeface="Wingdings 2" charset="2"/>
              <a:buChar char=""/>
            </a:pPr>
            <a:endParaRPr b="0" lang="en-US" sz="3200" spc="-1" strike="noStrike">
              <a:solidFill>
                <a:srgbClr val="000000"/>
              </a:solidFill>
              <a:latin typeface="Constantia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" name="TextShape 1"/>
          <p:cNvSpPr txBox="1"/>
          <p:nvPr/>
        </p:nvSpPr>
        <p:spPr>
          <a:xfrm>
            <a:off x="304920" y="1219320"/>
            <a:ext cx="8534160" cy="5410080"/>
          </a:xfrm>
          <a:prstGeom prst="rect">
            <a:avLst/>
          </a:prstGeom>
          <a:noFill/>
          <a:ln>
            <a:noFill/>
          </a:ln>
        </p:spPr>
        <p:txBody>
          <a:bodyPr>
            <a:normAutofit fontScale="76000"/>
          </a:bodyPr>
          <a:p>
            <a:pPr marL="272880" indent="-272880">
              <a:spcBef>
                <a:spcPts val="649"/>
              </a:spcBef>
            </a:pPr>
            <a:r>
              <a:rPr b="0" lang="en-IN" sz="2600" spc="-1" strike="noStrike">
                <a:solidFill>
                  <a:srgbClr val="000000"/>
                </a:solidFill>
                <a:latin typeface="Constantia"/>
              </a:rPr>
              <a:t>For the safety of the patient and the user, proper training is </a:t>
            </a:r>
            <a:endParaRPr b="0" lang="en-US" sz="2600" spc="-1" strike="noStrike">
              <a:solidFill>
                <a:srgbClr val="000000"/>
              </a:solidFill>
              <a:latin typeface="Constantia"/>
            </a:endParaRPr>
          </a:p>
          <a:p>
            <a:pPr marL="272880" indent="-272880">
              <a:spcBef>
                <a:spcPts val="649"/>
              </a:spcBef>
            </a:pPr>
            <a:r>
              <a:rPr b="0" lang="en-IN" sz="2600" spc="-1" strike="noStrike">
                <a:solidFill>
                  <a:srgbClr val="000000"/>
                </a:solidFill>
                <a:latin typeface="Constantia"/>
              </a:rPr>
              <a:t>critical for both the user and the technical staff.</a:t>
            </a:r>
            <a:endParaRPr b="0" lang="en-US" sz="2600" spc="-1" strike="noStrike">
              <a:solidFill>
                <a:srgbClr val="000000"/>
              </a:solidFill>
              <a:latin typeface="Constantia"/>
            </a:endParaRPr>
          </a:p>
          <a:p>
            <a:pPr lvl="1" marL="639720" indent="-246240">
              <a:spcBef>
                <a:spcPts val="598"/>
              </a:spcBef>
              <a:buClr>
                <a:srgbClr val="0f6fc6"/>
              </a:buClr>
              <a:buSzPct val="85000"/>
              <a:buFont typeface="Wingdings" charset="2"/>
              <a:buChar char=""/>
            </a:pPr>
            <a:r>
              <a:rPr b="0" lang="en-IN" sz="2400" spc="-1" strike="noStrike">
                <a:solidFill>
                  <a:srgbClr val="000000"/>
                </a:solidFill>
                <a:latin typeface="Constantia"/>
              </a:rPr>
              <a:t>    </a:t>
            </a:r>
            <a:r>
              <a:rPr b="0" lang="en-IN" sz="2400" spc="-1" strike="noStrike">
                <a:solidFill>
                  <a:srgbClr val="000000"/>
                </a:solidFill>
                <a:latin typeface="Constantia"/>
              </a:rPr>
              <a:t>Self – Study:</a:t>
            </a:r>
            <a:endParaRPr b="0" lang="en-US" sz="2400" spc="-1" strike="noStrike">
              <a:solidFill>
                <a:srgbClr val="000000"/>
              </a:solidFill>
              <a:latin typeface="Constantia"/>
            </a:endParaRPr>
          </a:p>
          <a:p>
            <a:pPr lvl="1" marL="639720" indent="-246240">
              <a:spcBef>
                <a:spcPts val="550"/>
              </a:spcBef>
              <a:buClr>
                <a:srgbClr val="0f6fc6"/>
              </a:buClr>
              <a:buSzPct val="85000"/>
              <a:buFont typeface="Constantia"/>
              <a:buAutoNum type="arabicParenR"/>
            </a:pPr>
            <a:r>
              <a:rPr b="0" lang="en-IN" sz="2200" spc="-1" strike="noStrike">
                <a:solidFill>
                  <a:srgbClr val="000000"/>
                </a:solidFill>
                <a:latin typeface="Constantia"/>
              </a:rPr>
              <a:t>Reading the equipment service and training manuals</a:t>
            </a:r>
            <a:endParaRPr b="0" lang="en-US" sz="2200" spc="-1" strike="noStrike">
              <a:solidFill>
                <a:srgbClr val="000000"/>
              </a:solidFill>
              <a:latin typeface="Constantia"/>
            </a:endParaRPr>
          </a:p>
          <a:p>
            <a:pPr lvl="1" marL="639720" indent="-246240">
              <a:spcBef>
                <a:spcPts val="550"/>
              </a:spcBef>
              <a:buClr>
                <a:srgbClr val="0f6fc6"/>
              </a:buClr>
              <a:buSzPct val="85000"/>
              <a:buFont typeface="Constantia"/>
              <a:buAutoNum type="arabicParenR"/>
            </a:pPr>
            <a:r>
              <a:rPr b="0" lang="en-IN" sz="2200" spc="-1" strike="noStrike">
                <a:solidFill>
                  <a:srgbClr val="000000"/>
                </a:solidFill>
                <a:latin typeface="Constantia"/>
              </a:rPr>
              <a:t>Using additional self-study materials provided by the manufacturer</a:t>
            </a:r>
            <a:endParaRPr b="0" lang="en-US" sz="2200" spc="-1" strike="noStrike">
              <a:solidFill>
                <a:srgbClr val="000000"/>
              </a:solidFill>
              <a:latin typeface="Constantia"/>
            </a:endParaRPr>
          </a:p>
          <a:p>
            <a:pPr lvl="1" marL="639720" indent="-246240">
              <a:spcBef>
                <a:spcPts val="550"/>
              </a:spcBef>
              <a:buClr>
                <a:srgbClr val="0f6fc6"/>
              </a:buClr>
              <a:buSzPct val="85000"/>
              <a:buFont typeface="Constantia"/>
              <a:buAutoNum type="arabicParenR"/>
            </a:pPr>
            <a:r>
              <a:rPr b="0" lang="en-IN" sz="2200" spc="-1" strike="noStrike">
                <a:solidFill>
                  <a:srgbClr val="000000"/>
                </a:solidFill>
                <a:latin typeface="Constantia"/>
              </a:rPr>
              <a:t>Using materials provided by a third party.</a:t>
            </a:r>
            <a:endParaRPr b="0" lang="en-US" sz="2200" spc="-1" strike="noStrike">
              <a:solidFill>
                <a:srgbClr val="000000"/>
              </a:solidFill>
              <a:latin typeface="Constantia"/>
            </a:endParaRPr>
          </a:p>
          <a:p>
            <a:pPr lvl="1" marL="639720" indent="-246240">
              <a:spcBef>
                <a:spcPts val="249"/>
              </a:spcBef>
            </a:pPr>
            <a:endParaRPr b="0" lang="en-US" sz="2200" spc="-1" strike="noStrike">
              <a:solidFill>
                <a:srgbClr val="000000"/>
              </a:solidFill>
              <a:latin typeface="Constantia"/>
            </a:endParaRPr>
          </a:p>
          <a:p>
            <a:pPr lvl="1" marL="639720" indent="-246240">
              <a:spcBef>
                <a:spcPts val="598"/>
              </a:spcBef>
              <a:buClr>
                <a:srgbClr val="0f6fc6"/>
              </a:buClr>
              <a:buSzPct val="85000"/>
              <a:buFont typeface="Wingdings" charset="2"/>
              <a:buChar char=""/>
            </a:pPr>
            <a:r>
              <a:rPr b="0" lang="en-IN" sz="2400" spc="-1" strike="noStrike">
                <a:solidFill>
                  <a:srgbClr val="000000"/>
                </a:solidFill>
                <a:latin typeface="Constantia"/>
              </a:rPr>
              <a:t>One-to-one training provided by a more experienced person from inside the organization</a:t>
            </a:r>
            <a:endParaRPr b="0" lang="en-US" sz="2400" spc="-1" strike="noStrike">
              <a:solidFill>
                <a:srgbClr val="000000"/>
              </a:solidFill>
              <a:latin typeface="Constantia"/>
            </a:endParaRPr>
          </a:p>
          <a:p>
            <a:pPr lvl="1" marL="639720" indent="-246240">
              <a:spcBef>
                <a:spcPts val="249"/>
              </a:spcBef>
            </a:pPr>
            <a:endParaRPr b="0" lang="en-US" sz="2400" spc="-1" strike="noStrike">
              <a:solidFill>
                <a:srgbClr val="000000"/>
              </a:solidFill>
              <a:latin typeface="Constantia"/>
            </a:endParaRPr>
          </a:p>
          <a:p>
            <a:pPr lvl="1" marL="639720" indent="-246240">
              <a:spcBef>
                <a:spcPts val="598"/>
              </a:spcBef>
              <a:buClr>
                <a:srgbClr val="0f6fc6"/>
              </a:buClr>
              <a:buSzPct val="85000"/>
              <a:buFont typeface="Wingdings" charset="2"/>
              <a:buChar char=""/>
            </a:pPr>
            <a:r>
              <a:rPr b="0" lang="en-IN" sz="2400" spc="-1" strike="noStrike">
                <a:solidFill>
                  <a:srgbClr val="000000"/>
                </a:solidFill>
                <a:latin typeface="Constantia"/>
              </a:rPr>
              <a:t>Manufacturer's training programs.</a:t>
            </a:r>
            <a:endParaRPr b="0" lang="en-US" sz="2400" spc="-1" strike="noStrike">
              <a:solidFill>
                <a:srgbClr val="000000"/>
              </a:solidFill>
              <a:latin typeface="Constantia"/>
            </a:endParaRPr>
          </a:p>
          <a:p>
            <a:pPr lvl="1" marL="639720" indent="-246240">
              <a:spcBef>
                <a:spcPts val="550"/>
              </a:spcBef>
              <a:buClr>
                <a:srgbClr val="0f6fc6"/>
              </a:buClr>
              <a:buSzPct val="85000"/>
              <a:buFont typeface="Constantia"/>
              <a:buAutoNum type="arabicParenR"/>
            </a:pPr>
            <a:r>
              <a:rPr b="0" lang="en-IN" sz="2200" spc="-1" strike="noStrike">
                <a:solidFill>
                  <a:srgbClr val="000000"/>
                </a:solidFill>
                <a:latin typeface="Constantia"/>
              </a:rPr>
              <a:t>Specifically designed for equipment technicians and provided by the Indian agent     </a:t>
            </a:r>
            <a:endParaRPr b="0" lang="en-US" sz="2200" spc="-1" strike="noStrike">
              <a:solidFill>
                <a:srgbClr val="000000"/>
              </a:solidFill>
              <a:latin typeface="Constantia"/>
            </a:endParaRPr>
          </a:p>
          <a:p>
            <a:pPr lvl="1" marL="639720" indent="-246240">
              <a:spcBef>
                <a:spcPts val="550"/>
              </a:spcBef>
            </a:pPr>
            <a:r>
              <a:rPr b="0" i="1" lang="en-IN" sz="2200" spc="-1" strike="noStrike">
                <a:solidFill>
                  <a:srgbClr val="000000"/>
                </a:solidFill>
                <a:latin typeface="Constantia"/>
              </a:rPr>
              <a:t> </a:t>
            </a:r>
            <a:endParaRPr b="0" lang="en-US" sz="2200" spc="-1" strike="noStrike">
              <a:solidFill>
                <a:srgbClr val="000000"/>
              </a:solidFill>
              <a:latin typeface="Constantia"/>
            </a:endParaRPr>
          </a:p>
          <a:p>
            <a:pPr lvl="1" marL="639720" indent="-246240">
              <a:spcBef>
                <a:spcPts val="697"/>
              </a:spcBef>
            </a:pPr>
            <a:endParaRPr b="0" lang="en-US" sz="2200" spc="-1" strike="noStrike">
              <a:solidFill>
                <a:srgbClr val="000000"/>
              </a:solidFill>
              <a:latin typeface="Constantia"/>
            </a:endParaRPr>
          </a:p>
          <a:p>
            <a:pPr marL="272880" indent="-272880">
              <a:spcBef>
                <a:spcPts val="649"/>
              </a:spcBef>
            </a:pPr>
            <a:r>
              <a:rPr b="0" lang="en-IN" sz="2600" spc="-1" strike="noStrike">
                <a:solidFill>
                  <a:srgbClr val="000000"/>
                </a:solidFill>
                <a:latin typeface="Constantia"/>
              </a:rPr>
              <a:t>   </a:t>
            </a:r>
            <a:endParaRPr b="0" lang="en-US" sz="2600" spc="-1" strike="noStrike">
              <a:solidFill>
                <a:srgbClr val="000000"/>
              </a:solidFill>
              <a:latin typeface="Constantia"/>
            </a:endParaRPr>
          </a:p>
        </p:txBody>
      </p:sp>
      <p:sp>
        <p:nvSpPr>
          <p:cNvPr id="291" name="TextShape 2"/>
          <p:cNvSpPr txBox="1"/>
          <p:nvPr/>
        </p:nvSpPr>
        <p:spPr>
          <a:xfrm>
            <a:off x="380880" y="761760"/>
            <a:ext cx="8382240" cy="533160"/>
          </a:xfrm>
          <a:prstGeom prst="rect">
            <a:avLst/>
          </a:prstGeom>
          <a:blipFill rotWithShape="0">
            <a:blip r:embed="rId1"/>
            <a:tile/>
          </a:blipFill>
          <a:ln>
            <a:noFill/>
          </a:ln>
        </p:spPr>
        <p:txBody>
          <a:bodyPr lIns="0" rIns="0" bIns="0" anchor="ctr">
            <a:noAutofit/>
          </a:bodyPr>
          <a:p>
            <a:pPr>
              <a:lnSpc>
                <a:spcPct val="100000"/>
              </a:lnSpc>
            </a:pPr>
            <a:r>
              <a:rPr b="1" lang="en-US" sz="4500" spc="-1" strike="noStrike">
                <a:solidFill>
                  <a:srgbClr val="04617b"/>
                </a:solidFill>
                <a:latin typeface="Constantia"/>
              </a:rPr>
              <a:t>Training </a:t>
            </a:r>
            <a:endParaRPr b="0" lang="en-US" sz="4500" spc="-1" strike="noStrike">
              <a:solidFill>
                <a:srgbClr val="04617b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" name="TextShape 1"/>
          <p:cNvSpPr txBox="1"/>
          <p:nvPr/>
        </p:nvSpPr>
        <p:spPr>
          <a:xfrm>
            <a:off x="228600" y="1752120"/>
            <a:ext cx="8686800" cy="4876920"/>
          </a:xfrm>
          <a:prstGeom prst="rect">
            <a:avLst/>
          </a:prstGeom>
          <a:noFill/>
          <a:ln>
            <a:noFill/>
          </a:ln>
        </p:spPr>
        <p:txBody>
          <a:bodyPr>
            <a:normAutofit fontScale="93000"/>
          </a:bodyPr>
          <a:p>
            <a:pPr marL="272880" indent="-272880">
              <a:spcBef>
                <a:spcPts val="649"/>
              </a:spcBef>
              <a:buClr>
                <a:srgbClr val="0bd0d9"/>
              </a:buClr>
              <a:buSzPct val="95000"/>
              <a:buFont typeface="Wingdings" charset="2"/>
              <a:buChar char=""/>
            </a:pPr>
            <a:r>
              <a:rPr b="0" lang="en-IN" sz="2600" spc="-1" strike="noStrike">
                <a:solidFill>
                  <a:srgbClr val="000000"/>
                </a:solidFill>
                <a:latin typeface="Constantia"/>
              </a:rPr>
              <a:t>Completed life time (7 to 10 years) Electronic equipemets</a:t>
            </a:r>
            <a:endParaRPr b="0" lang="en-US" sz="2600" spc="-1" strike="noStrike">
              <a:solidFill>
                <a:srgbClr val="000000"/>
              </a:solidFill>
              <a:latin typeface="Constantia"/>
            </a:endParaRPr>
          </a:p>
          <a:p>
            <a:pPr marL="272880" indent="-272880">
              <a:spcBef>
                <a:spcPts val="649"/>
              </a:spcBef>
              <a:buClr>
                <a:srgbClr val="0bd0d9"/>
              </a:buClr>
              <a:buSzPct val="95000"/>
              <a:buFont typeface="Wingdings" charset="2"/>
              <a:buChar char=""/>
            </a:pPr>
            <a:r>
              <a:rPr b="0" lang="en-IN" sz="2600" spc="-1" strike="noStrike">
                <a:solidFill>
                  <a:srgbClr val="000000"/>
                </a:solidFill>
                <a:latin typeface="Constantia"/>
              </a:rPr>
              <a:t>Beyond economic repair (BER) </a:t>
            </a:r>
            <a:endParaRPr b="0" lang="en-US" sz="2600" spc="-1" strike="noStrike">
              <a:solidFill>
                <a:srgbClr val="000000"/>
              </a:solidFill>
              <a:latin typeface="Constantia"/>
            </a:endParaRPr>
          </a:p>
          <a:p>
            <a:pPr marL="272880" indent="-272880">
              <a:spcBef>
                <a:spcPts val="649"/>
              </a:spcBef>
              <a:buClr>
                <a:srgbClr val="0bd0d9"/>
              </a:buClr>
              <a:buSzPct val="95000"/>
              <a:buFont typeface="Wingdings" charset="2"/>
              <a:buChar char=""/>
            </a:pPr>
            <a:r>
              <a:rPr b="0" lang="en-IN" sz="2600" spc="-1" strike="noStrike">
                <a:solidFill>
                  <a:srgbClr val="000000"/>
                </a:solidFill>
                <a:latin typeface="Constantia"/>
              </a:rPr>
              <a:t>Non functional and obsolete</a:t>
            </a:r>
            <a:endParaRPr b="0" lang="en-US" sz="2600" spc="-1" strike="noStrike">
              <a:solidFill>
                <a:srgbClr val="000000"/>
              </a:solidFill>
              <a:latin typeface="Constantia"/>
            </a:endParaRPr>
          </a:p>
          <a:p>
            <a:pPr marL="272880" indent="-272880">
              <a:spcBef>
                <a:spcPts val="649"/>
              </a:spcBef>
              <a:buClr>
                <a:srgbClr val="0bd0d9"/>
              </a:buClr>
              <a:buSzPct val="95000"/>
              <a:buFont typeface="Wingdings" charset="2"/>
              <a:buChar char=""/>
            </a:pPr>
            <a:r>
              <a:rPr b="0" lang="en-IN" sz="2600" spc="-1" strike="noStrike">
                <a:solidFill>
                  <a:srgbClr val="000000"/>
                </a:solidFill>
                <a:latin typeface="Constantia"/>
              </a:rPr>
              <a:t>Functional and obsolete</a:t>
            </a:r>
            <a:endParaRPr b="0" lang="en-US" sz="2600" spc="-1" strike="noStrike">
              <a:solidFill>
                <a:srgbClr val="000000"/>
              </a:solidFill>
              <a:latin typeface="Constantia"/>
            </a:endParaRPr>
          </a:p>
          <a:p>
            <a:pPr marL="272880" indent="-272880">
              <a:spcBef>
                <a:spcPts val="649"/>
              </a:spcBef>
              <a:buClr>
                <a:srgbClr val="0bd0d9"/>
              </a:buClr>
              <a:buSzPct val="95000"/>
              <a:buFont typeface="Wingdings" charset="2"/>
              <a:buChar char=""/>
            </a:pPr>
            <a:r>
              <a:rPr b="0" lang="en-IN" sz="2600" spc="-1" strike="noStrike">
                <a:solidFill>
                  <a:srgbClr val="000000"/>
                </a:solidFill>
                <a:latin typeface="Constantia"/>
              </a:rPr>
              <a:t>Functional but hazardous </a:t>
            </a:r>
            <a:endParaRPr b="0" lang="en-US" sz="2600" spc="-1" strike="noStrike">
              <a:solidFill>
                <a:srgbClr val="000000"/>
              </a:solidFill>
              <a:latin typeface="Constantia"/>
            </a:endParaRPr>
          </a:p>
          <a:p>
            <a:pPr marL="272880" indent="-272880">
              <a:spcBef>
                <a:spcPts val="649"/>
              </a:spcBef>
              <a:buClr>
                <a:srgbClr val="0bd0d9"/>
              </a:buClr>
              <a:buSzPct val="95000"/>
              <a:buFont typeface="Wingdings" charset="2"/>
              <a:buChar char=""/>
            </a:pPr>
            <a:r>
              <a:rPr b="0" lang="en-IN" sz="2600" spc="-1" strike="noStrike">
                <a:solidFill>
                  <a:srgbClr val="000000"/>
                </a:solidFill>
                <a:latin typeface="Constantia"/>
              </a:rPr>
              <a:t>Procedure / documents required for condemnation.</a:t>
            </a:r>
            <a:endParaRPr b="0" lang="en-US" sz="2600" spc="-1" strike="noStrike">
              <a:solidFill>
                <a:srgbClr val="000000"/>
              </a:solidFill>
              <a:latin typeface="Constantia"/>
            </a:endParaRPr>
          </a:p>
          <a:p>
            <a:pPr marL="272880" indent="-272880">
              <a:spcBef>
                <a:spcPts val="598"/>
              </a:spcBef>
            </a:pPr>
            <a:r>
              <a:rPr b="0" lang="en-IN" sz="2600" spc="-1" strike="noStrike">
                <a:solidFill>
                  <a:srgbClr val="000000"/>
                </a:solidFill>
                <a:latin typeface="Constantia"/>
              </a:rPr>
              <a:t> </a:t>
            </a:r>
            <a:r>
              <a:rPr b="0" lang="en-IN" sz="2600" spc="-1" strike="noStrike">
                <a:solidFill>
                  <a:srgbClr val="000000"/>
                </a:solidFill>
                <a:latin typeface="Constantia"/>
              </a:rPr>
              <a:t>	</a:t>
            </a:r>
            <a:r>
              <a:rPr b="0" lang="en-IN" sz="2600" spc="-1" strike="noStrike">
                <a:solidFill>
                  <a:srgbClr val="000000"/>
                </a:solidFill>
                <a:latin typeface="Constantia"/>
              </a:rPr>
              <a:t>1) </a:t>
            </a:r>
            <a:r>
              <a:rPr b="0" lang="en-IN" sz="2400" spc="-1" strike="noStrike">
                <a:solidFill>
                  <a:srgbClr val="000000"/>
                </a:solidFill>
                <a:latin typeface="Constantia"/>
              </a:rPr>
              <a:t>History sheet </a:t>
            </a:r>
            <a:endParaRPr b="0" lang="en-US" sz="2400" spc="-1" strike="noStrike">
              <a:solidFill>
                <a:srgbClr val="000000"/>
              </a:solidFill>
              <a:latin typeface="Constantia"/>
            </a:endParaRPr>
          </a:p>
          <a:p>
            <a:pPr marL="272880" indent="-272880">
              <a:spcBef>
                <a:spcPts val="598"/>
              </a:spcBef>
            </a:pPr>
            <a:r>
              <a:rPr b="0" lang="en-IN" sz="2400" spc="-1" strike="noStrike">
                <a:solidFill>
                  <a:srgbClr val="000000"/>
                </a:solidFill>
                <a:latin typeface="Constantia"/>
              </a:rPr>
              <a:t>	</a:t>
            </a:r>
            <a:r>
              <a:rPr b="0" lang="en-IN" sz="2400" spc="-1" strike="noStrike">
                <a:solidFill>
                  <a:srgbClr val="000000"/>
                </a:solidFill>
                <a:latin typeface="Constantia"/>
              </a:rPr>
              <a:t>2) Recommendation of maintenance Committee </a:t>
            </a:r>
            <a:endParaRPr b="0" lang="en-US" sz="2400" spc="-1" strike="noStrike">
              <a:solidFill>
                <a:srgbClr val="000000"/>
              </a:solidFill>
              <a:latin typeface="Constantia"/>
            </a:endParaRPr>
          </a:p>
          <a:p>
            <a:pPr marL="272880" indent="-272880">
              <a:spcBef>
                <a:spcPts val="598"/>
              </a:spcBef>
            </a:pPr>
            <a:r>
              <a:rPr b="0" lang="en-IN" sz="2400" spc="-1" strike="noStrike">
                <a:solidFill>
                  <a:srgbClr val="000000"/>
                </a:solidFill>
                <a:latin typeface="Constantia"/>
              </a:rPr>
              <a:t>	</a:t>
            </a:r>
            <a:r>
              <a:rPr b="0" lang="en-IN" sz="2400" spc="-1" strike="noStrike">
                <a:solidFill>
                  <a:srgbClr val="000000"/>
                </a:solidFill>
                <a:latin typeface="Constantia"/>
              </a:rPr>
              <a:t>3) Condemnation committee recommendation to HOD </a:t>
            </a:r>
            <a:endParaRPr b="0" lang="en-US" sz="2400" spc="-1" strike="noStrike">
              <a:solidFill>
                <a:srgbClr val="000000"/>
              </a:solidFill>
              <a:latin typeface="Constantia"/>
            </a:endParaRPr>
          </a:p>
          <a:p>
            <a:pPr marL="272880" indent="-272880">
              <a:spcBef>
                <a:spcPts val="649"/>
              </a:spcBef>
            </a:pPr>
            <a:r>
              <a:rPr b="0" lang="en-IN" sz="2400" spc="-1" strike="noStrike">
                <a:solidFill>
                  <a:srgbClr val="000000"/>
                </a:solidFill>
                <a:latin typeface="Constantia"/>
              </a:rPr>
              <a:t>	</a:t>
            </a:r>
            <a:r>
              <a:rPr b="0" lang="en-IN" sz="2400" spc="-1" strike="noStrike">
                <a:solidFill>
                  <a:srgbClr val="000000"/>
                </a:solidFill>
                <a:latin typeface="Constantia"/>
              </a:rPr>
              <a:t>4) Approval of competent authority for disposal and right off.  </a:t>
            </a:r>
            <a:r>
              <a:rPr b="0" lang="en-IN" sz="2400" spc="-1" strike="noStrike">
                <a:solidFill>
                  <a:srgbClr val="000000"/>
                </a:solidFill>
                <a:latin typeface="Constantia"/>
              </a:rPr>
              <a:t>	</a:t>
            </a:r>
            <a:r>
              <a:rPr b="0" lang="en-IN" sz="2400" spc="-1" strike="noStrike">
                <a:solidFill>
                  <a:srgbClr val="000000"/>
                </a:solidFill>
                <a:latin typeface="Constantia"/>
              </a:rPr>
              <a:t>  </a:t>
            </a:r>
            <a:r>
              <a:rPr b="0" lang="en-IN" sz="2600" spc="-1" strike="noStrike">
                <a:solidFill>
                  <a:srgbClr val="000000"/>
                </a:solidFill>
                <a:latin typeface="Constantia"/>
              </a:rPr>
              <a:t>	</a:t>
            </a:r>
            <a:endParaRPr b="0" lang="en-US" sz="2600" spc="-1" strike="noStrike">
              <a:solidFill>
                <a:srgbClr val="000000"/>
              </a:solidFill>
              <a:latin typeface="Constantia"/>
            </a:endParaRPr>
          </a:p>
        </p:txBody>
      </p:sp>
      <p:sp>
        <p:nvSpPr>
          <p:cNvPr id="293" name="TextShape 2"/>
          <p:cNvSpPr txBox="1"/>
          <p:nvPr/>
        </p:nvSpPr>
        <p:spPr>
          <a:xfrm>
            <a:off x="380880" y="914040"/>
            <a:ext cx="8305920" cy="685800"/>
          </a:xfrm>
          <a:prstGeom prst="rect">
            <a:avLst/>
          </a:prstGeom>
          <a:blipFill rotWithShape="0">
            <a:blip r:embed="rId1"/>
            <a:tile/>
          </a:blipFill>
          <a:ln>
            <a:noFill/>
          </a:ln>
        </p:spPr>
        <p:txBody>
          <a:bodyPr lIns="0" rIns="0" bIns="0" anchor="ctr">
            <a:noAutofit/>
          </a:bodyPr>
          <a:p>
            <a:pPr>
              <a:lnSpc>
                <a:spcPct val="100000"/>
              </a:lnSpc>
            </a:pPr>
            <a:r>
              <a:rPr b="1" lang="en-US" sz="4500" spc="-1" strike="noStrike">
                <a:solidFill>
                  <a:srgbClr val="04617b"/>
                </a:solidFill>
                <a:latin typeface="Constantia"/>
              </a:rPr>
              <a:t>Condemnation </a:t>
            </a:r>
            <a:endParaRPr b="0" lang="en-US" sz="4500" spc="-1" strike="noStrike">
              <a:solidFill>
                <a:srgbClr val="04617b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" name="TextShape 1"/>
          <p:cNvSpPr txBox="1"/>
          <p:nvPr/>
        </p:nvSpPr>
        <p:spPr>
          <a:xfrm>
            <a:off x="380520" y="1523520"/>
            <a:ext cx="8458200" cy="495324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/>
          </a:bodyPr>
          <a:p>
            <a:pPr marL="609480" indent="-609480">
              <a:lnSpc>
                <a:spcPct val="80000"/>
              </a:lnSpc>
              <a:spcBef>
                <a:spcPts val="1148"/>
              </a:spcBef>
            </a:pPr>
            <a:r>
              <a:rPr b="0" lang="en-US" sz="4600" spc="-1" strike="noStrike">
                <a:solidFill>
                  <a:srgbClr val="089ca3"/>
                </a:solidFill>
                <a:latin typeface="Constantia"/>
              </a:rPr>
              <a:t>    </a:t>
            </a:r>
            <a:endParaRPr b="0" lang="en-US" sz="4600" spc="-1" strike="noStrike">
              <a:solidFill>
                <a:srgbClr val="000000"/>
              </a:solidFill>
              <a:latin typeface="Constantia"/>
            </a:endParaRPr>
          </a:p>
          <a:p>
            <a:pPr marL="609480" indent="-609480">
              <a:lnSpc>
                <a:spcPct val="140000"/>
              </a:lnSpc>
              <a:spcBef>
                <a:spcPts val="649"/>
              </a:spcBef>
              <a:buClr>
                <a:srgbClr val="0bd0d9"/>
              </a:buClr>
              <a:buSzPct val="95000"/>
              <a:buFont typeface="Wingdings 2" charset="2"/>
              <a:buChar char=""/>
            </a:pPr>
            <a:r>
              <a:rPr b="0" lang="en-US" sz="2600" spc="-1" strike="noStrike">
                <a:solidFill>
                  <a:srgbClr val="000000"/>
                </a:solidFill>
                <a:latin typeface="Constantia"/>
              </a:rPr>
              <a:t>How much maintenance is needed?</a:t>
            </a:r>
            <a:endParaRPr b="0" lang="en-US" sz="2600" spc="-1" strike="noStrike">
              <a:solidFill>
                <a:srgbClr val="000000"/>
              </a:solidFill>
              <a:latin typeface="Constantia"/>
            </a:endParaRPr>
          </a:p>
          <a:p>
            <a:pPr marL="609480" indent="-609480">
              <a:lnSpc>
                <a:spcPct val="140000"/>
              </a:lnSpc>
              <a:spcBef>
                <a:spcPts val="649"/>
              </a:spcBef>
              <a:buClr>
                <a:srgbClr val="0bd0d9"/>
              </a:buClr>
              <a:buSzPct val="95000"/>
              <a:buFont typeface="Wingdings 2" charset="2"/>
              <a:buChar char=""/>
            </a:pPr>
            <a:r>
              <a:rPr b="0" lang="en-US" sz="2600" spc="-1" strike="noStrike">
                <a:solidFill>
                  <a:srgbClr val="000000"/>
                </a:solidFill>
                <a:latin typeface="Constantia"/>
              </a:rPr>
              <a:t>What size maintenance crews must be used?</a:t>
            </a:r>
            <a:endParaRPr b="0" lang="en-US" sz="2600" spc="-1" strike="noStrike">
              <a:solidFill>
                <a:srgbClr val="000000"/>
              </a:solidFill>
              <a:latin typeface="Constantia"/>
            </a:endParaRPr>
          </a:p>
          <a:p>
            <a:pPr marL="609480" indent="-609480">
              <a:lnSpc>
                <a:spcPct val="140000"/>
              </a:lnSpc>
              <a:spcBef>
                <a:spcPts val="649"/>
              </a:spcBef>
              <a:buClr>
                <a:srgbClr val="0bd0d9"/>
              </a:buClr>
              <a:buSzPct val="95000"/>
              <a:buFont typeface="Wingdings 2" charset="2"/>
              <a:buChar char=""/>
            </a:pPr>
            <a:r>
              <a:rPr b="0" lang="en-US" sz="2600" spc="-1" strike="noStrike">
                <a:solidFill>
                  <a:srgbClr val="000000"/>
                </a:solidFill>
                <a:latin typeface="Constantia"/>
              </a:rPr>
              <a:t>Can maintenance be sub-contracted?</a:t>
            </a:r>
            <a:endParaRPr b="0" lang="en-US" sz="2600" spc="-1" strike="noStrike">
              <a:solidFill>
                <a:srgbClr val="000000"/>
              </a:solidFill>
              <a:latin typeface="Constantia"/>
            </a:endParaRPr>
          </a:p>
          <a:p>
            <a:pPr marL="609480" indent="-609480">
              <a:lnSpc>
                <a:spcPct val="140000"/>
              </a:lnSpc>
              <a:spcBef>
                <a:spcPts val="649"/>
              </a:spcBef>
              <a:buClr>
                <a:srgbClr val="0bd0d9"/>
              </a:buClr>
              <a:buSzPct val="95000"/>
              <a:buFont typeface="Wingdings 2" charset="2"/>
              <a:buChar char=""/>
            </a:pPr>
            <a:r>
              <a:rPr b="0" lang="en-US" sz="2600" spc="-1" strike="noStrike">
                <a:solidFill>
                  <a:srgbClr val="000000"/>
                </a:solidFill>
                <a:latin typeface="Constantia"/>
              </a:rPr>
              <a:t>Should maintenance staff be covered by wage incentive schemes?</a:t>
            </a:r>
            <a:endParaRPr b="0" lang="en-US" sz="2600" spc="-1" strike="noStrike">
              <a:solidFill>
                <a:srgbClr val="000000"/>
              </a:solidFill>
              <a:latin typeface="Constantia"/>
            </a:endParaRPr>
          </a:p>
          <a:p>
            <a:pPr marL="609480" indent="-609480">
              <a:lnSpc>
                <a:spcPct val="140000"/>
              </a:lnSpc>
              <a:spcBef>
                <a:spcPts val="649"/>
              </a:spcBef>
              <a:buClr>
                <a:srgbClr val="0bd0d9"/>
              </a:buClr>
              <a:buSzPct val="95000"/>
              <a:buFont typeface="Wingdings 2" charset="2"/>
              <a:buChar char=""/>
            </a:pPr>
            <a:r>
              <a:rPr b="0" lang="en-US" sz="2600" spc="-1" strike="noStrike">
                <a:solidFill>
                  <a:srgbClr val="000000"/>
                </a:solidFill>
                <a:latin typeface="Constantia"/>
              </a:rPr>
              <a:t>Can effective use be made of computers for analyzing and scheduling activities?</a:t>
            </a:r>
            <a:endParaRPr b="0" lang="en-US" sz="2600" spc="-1" strike="noStrike">
              <a:solidFill>
                <a:srgbClr val="000000"/>
              </a:solidFill>
              <a:latin typeface="Constantia"/>
            </a:endParaRPr>
          </a:p>
          <a:p>
            <a:pPr marL="609480" indent="-609480">
              <a:lnSpc>
                <a:spcPct val="80000"/>
              </a:lnSpc>
              <a:spcBef>
                <a:spcPts val="598"/>
              </a:spcBef>
            </a:pPr>
            <a:endParaRPr b="0" lang="en-US" sz="2600" spc="-1" strike="noStrike">
              <a:solidFill>
                <a:srgbClr val="000000"/>
              </a:solidFill>
              <a:latin typeface="Constantia"/>
            </a:endParaRPr>
          </a:p>
          <a:p>
            <a:pPr marL="609480" indent="-609480">
              <a:lnSpc>
                <a:spcPct val="80000"/>
              </a:lnSpc>
              <a:spcBef>
                <a:spcPts val="598"/>
              </a:spcBef>
            </a:pPr>
            <a:endParaRPr b="0" lang="en-US" sz="2600" spc="-1" strike="noStrike">
              <a:solidFill>
                <a:srgbClr val="000000"/>
              </a:solidFill>
              <a:latin typeface="Constantia"/>
            </a:endParaRPr>
          </a:p>
          <a:p>
            <a:pPr marL="609480" indent="-609480">
              <a:lnSpc>
                <a:spcPct val="80000"/>
              </a:lnSpc>
              <a:spcBef>
                <a:spcPts val="598"/>
              </a:spcBef>
              <a:buClr>
                <a:srgbClr val="0bd0d9"/>
              </a:buClr>
              <a:buSzPct val="95000"/>
              <a:buFont typeface="Wingdings 2" charset="2"/>
              <a:buChar char=""/>
            </a:pPr>
            <a:endParaRPr b="0" lang="en-US" sz="2600" spc="-1" strike="noStrike">
              <a:solidFill>
                <a:srgbClr val="000000"/>
              </a:solidFill>
              <a:latin typeface="Constantia"/>
            </a:endParaRPr>
          </a:p>
        </p:txBody>
      </p:sp>
      <p:sp>
        <p:nvSpPr>
          <p:cNvPr id="295" name="TextShape 2"/>
          <p:cNvSpPr txBox="1"/>
          <p:nvPr/>
        </p:nvSpPr>
        <p:spPr>
          <a:xfrm>
            <a:off x="457200" y="914040"/>
            <a:ext cx="8229600" cy="685800"/>
          </a:xfrm>
          <a:prstGeom prst="rect">
            <a:avLst/>
          </a:prstGeom>
          <a:blipFill rotWithShape="0">
            <a:blip r:embed="rId1"/>
            <a:tile/>
          </a:blipFill>
          <a:ln>
            <a:noFill/>
          </a:ln>
        </p:spPr>
        <p:txBody>
          <a:bodyPr lIns="0" rIns="0" bIns="0" anchor="ctr">
            <a:noAutofit/>
          </a:bodyPr>
          <a:p>
            <a:pPr>
              <a:lnSpc>
                <a:spcPct val="100000"/>
              </a:lnSpc>
            </a:pPr>
            <a:r>
              <a:rPr b="1" lang="en-IN" sz="4500" spc="-1" strike="noStrike">
                <a:solidFill>
                  <a:srgbClr val="04617b"/>
                </a:solidFill>
                <a:latin typeface="Constantia"/>
              </a:rPr>
              <a:t>Issues</a:t>
            </a:r>
            <a:endParaRPr b="0" lang="en-US" sz="4500" spc="-1" strike="noStrike">
              <a:solidFill>
                <a:srgbClr val="04617b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TextShape 1"/>
          <p:cNvSpPr txBox="1"/>
          <p:nvPr/>
        </p:nvSpPr>
        <p:spPr>
          <a:xfrm>
            <a:off x="456840" y="914040"/>
            <a:ext cx="8458200" cy="762120"/>
          </a:xfrm>
          <a:prstGeom prst="rect">
            <a:avLst/>
          </a:prstGeom>
          <a:blipFill rotWithShape="0">
            <a:blip r:embed="rId1"/>
            <a:tile/>
          </a:blipFill>
          <a:ln>
            <a:noFill/>
          </a:ln>
        </p:spPr>
        <p:txBody>
          <a:bodyPr lIns="0" rIns="0" bIns="0" anchor="ctr">
            <a:noAutofit/>
          </a:bodyPr>
          <a:p>
            <a:pPr>
              <a:lnSpc>
                <a:spcPct val="100000"/>
              </a:lnSpc>
            </a:pPr>
            <a:r>
              <a:rPr b="1" lang="en-US" sz="3200" spc="-1" strike="noStrike">
                <a:solidFill>
                  <a:srgbClr val="04617b"/>
                </a:solidFill>
                <a:latin typeface="Constantia"/>
              </a:rPr>
              <a:t>What does Equipment Utilization Means</a:t>
            </a:r>
            <a:endParaRPr b="0" lang="en-US" sz="3200" spc="-1" strike="noStrike">
              <a:solidFill>
                <a:srgbClr val="04617b"/>
              </a:solidFill>
              <a:latin typeface="Calibri"/>
            </a:endParaRPr>
          </a:p>
        </p:txBody>
      </p:sp>
      <p:sp>
        <p:nvSpPr>
          <p:cNvPr id="207" name="TextShape 2"/>
          <p:cNvSpPr txBox="1"/>
          <p:nvPr/>
        </p:nvSpPr>
        <p:spPr>
          <a:xfrm>
            <a:off x="457200" y="1371600"/>
            <a:ext cx="8229600" cy="495288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/>
          </a:bodyPr>
          <a:p>
            <a:pPr marL="272880" indent="-272880">
              <a:spcBef>
                <a:spcPts val="799"/>
              </a:spcBef>
              <a:buClr>
                <a:srgbClr val="0bd0d9"/>
              </a:buClr>
              <a:buSzPct val="95000"/>
              <a:buFont typeface="Wingdings 2" charset="2"/>
              <a:buChar char=""/>
            </a:pPr>
            <a:r>
              <a:rPr b="0" lang="en-US" sz="3200" spc="-1" strike="noStrike">
                <a:solidFill>
                  <a:srgbClr val="000000"/>
                </a:solidFill>
                <a:latin typeface="Constantia"/>
              </a:rPr>
              <a:t>The extent to which the productive capacity of an equipment is used during a specified period of time and can be expressed in percentage (%). </a:t>
            </a:r>
            <a:endParaRPr b="0" lang="en-US" sz="3200" spc="-1" strike="noStrike">
              <a:solidFill>
                <a:srgbClr val="000000"/>
              </a:solidFill>
              <a:latin typeface="Constantia"/>
            </a:endParaRPr>
          </a:p>
          <a:p>
            <a:pPr marL="272880" indent="-272880" algn="just">
              <a:spcBef>
                <a:spcPts val="799"/>
              </a:spcBef>
              <a:buClr>
                <a:srgbClr val="0bd0d9"/>
              </a:buClr>
              <a:buSzPct val="95000"/>
              <a:buFont typeface="Wingdings 2" charset="2"/>
              <a:buChar char=""/>
            </a:pPr>
            <a:endParaRPr b="0" lang="en-US" sz="3200" spc="-1" strike="noStrike">
              <a:solidFill>
                <a:srgbClr val="000000"/>
              </a:solidFill>
              <a:latin typeface="Constantia"/>
            </a:endParaRPr>
          </a:p>
          <a:p>
            <a:pPr marL="272880" indent="-272880" algn="just">
              <a:spcBef>
                <a:spcPts val="799"/>
              </a:spcBef>
              <a:buClr>
                <a:srgbClr val="0bd0d9"/>
              </a:buClr>
              <a:buSzPct val="95000"/>
              <a:buFont typeface="Wingdings 2" charset="2"/>
              <a:buChar char=""/>
            </a:pPr>
            <a:r>
              <a:rPr b="0" lang="en-US" sz="3200" spc="-1" strike="noStrike">
                <a:solidFill>
                  <a:srgbClr val="000000"/>
                </a:solidFill>
                <a:latin typeface="Constantia"/>
              </a:rPr>
              <a:t>Utilization = Recorded time of Actual working time  / Available time</a:t>
            </a:r>
            <a:endParaRPr b="0" lang="en-US" sz="3200" spc="-1" strike="noStrike">
              <a:solidFill>
                <a:srgbClr val="000000"/>
              </a:solidFill>
              <a:latin typeface="Constantia"/>
            </a:endParaRPr>
          </a:p>
        </p:txBody>
      </p:sp>
    </p:spTree>
  </p:cSld>
  <p:transition spd="slow">
    <p:pull dir="r"/>
  </p:transition>
</p:sld>
</file>

<file path=ppt/slides/slide3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" name="TextShape 1"/>
          <p:cNvSpPr txBox="1"/>
          <p:nvPr/>
        </p:nvSpPr>
        <p:spPr>
          <a:xfrm>
            <a:off x="457200" y="990720"/>
            <a:ext cx="8229600" cy="761760"/>
          </a:xfrm>
          <a:prstGeom prst="rect">
            <a:avLst/>
          </a:prstGeom>
          <a:blipFill rotWithShape="0">
            <a:blip r:embed="rId1"/>
            <a:tile/>
          </a:blipFill>
          <a:ln>
            <a:noFill/>
          </a:ln>
        </p:spPr>
        <p:txBody>
          <a:bodyPr lIns="0" rIns="0" bIns="0" anchor="ctr">
            <a:noAutofit/>
          </a:bodyPr>
          <a:p>
            <a:pPr>
              <a:lnSpc>
                <a:spcPct val="100000"/>
              </a:lnSpc>
            </a:pPr>
            <a:r>
              <a:rPr b="1" lang="en-US" sz="4500" spc="-1" strike="noStrike">
                <a:solidFill>
                  <a:srgbClr val="04617b"/>
                </a:solidFill>
                <a:latin typeface="Constantia"/>
              </a:rPr>
              <a:t>Control of EMP</a:t>
            </a:r>
            <a:endParaRPr b="0" lang="en-US" sz="4500" spc="-1" strike="noStrike">
              <a:solidFill>
                <a:srgbClr val="04617b"/>
              </a:solidFill>
              <a:latin typeface="Calibri"/>
            </a:endParaRPr>
          </a:p>
        </p:txBody>
      </p:sp>
      <p:sp>
        <p:nvSpPr>
          <p:cNvPr id="297" name="TextShape 2"/>
          <p:cNvSpPr txBox="1"/>
          <p:nvPr/>
        </p:nvSpPr>
        <p:spPr>
          <a:xfrm>
            <a:off x="380520" y="1828440"/>
            <a:ext cx="8534520" cy="480060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/>
          </a:bodyPr>
          <a:p>
            <a:pPr lvl="1" marL="974520" indent="-609480">
              <a:lnSpc>
                <a:spcPct val="150000"/>
              </a:lnSpc>
              <a:spcBef>
                <a:spcPts val="748"/>
              </a:spcBef>
              <a:buClr>
                <a:srgbClr val="0f6fc6"/>
              </a:buClr>
              <a:buSzPct val="85000"/>
              <a:buFont typeface="Constantia"/>
              <a:buAutoNum type="arabicPeriod"/>
            </a:pPr>
            <a:endParaRPr b="0" lang="en-US" sz="2400" spc="-1" strike="noStrike">
              <a:solidFill>
                <a:srgbClr val="000000"/>
              </a:solidFill>
              <a:latin typeface="Constantia"/>
            </a:endParaRPr>
          </a:p>
          <a:p>
            <a:pPr lvl="1" marL="974520" indent="-609480">
              <a:lnSpc>
                <a:spcPct val="150000"/>
              </a:lnSpc>
              <a:spcBef>
                <a:spcPts val="748"/>
              </a:spcBef>
              <a:buClr>
                <a:srgbClr val="0f6fc6"/>
              </a:buClr>
              <a:buSzPct val="85000"/>
              <a:buFont typeface="Constantia"/>
              <a:buAutoNum type="arabicPeriod"/>
            </a:pPr>
            <a:r>
              <a:rPr b="0" lang="en-US" sz="3000" spc="-1" strike="noStrike">
                <a:solidFill>
                  <a:srgbClr val="000000"/>
                </a:solidFill>
                <a:latin typeface="Constantia"/>
              </a:rPr>
              <a:t>Authorized by an official</a:t>
            </a:r>
            <a:endParaRPr b="0" lang="en-US" sz="3000" spc="-1" strike="noStrike">
              <a:solidFill>
                <a:srgbClr val="000000"/>
              </a:solidFill>
              <a:latin typeface="Constantia"/>
            </a:endParaRPr>
          </a:p>
          <a:p>
            <a:pPr lvl="1" marL="974520" indent="-609480">
              <a:lnSpc>
                <a:spcPct val="150000"/>
              </a:lnSpc>
              <a:spcBef>
                <a:spcPts val="748"/>
              </a:spcBef>
              <a:buClr>
                <a:srgbClr val="0f6fc6"/>
              </a:buClr>
              <a:buSzPct val="85000"/>
              <a:buFont typeface="Constantia"/>
              <a:buAutoNum type="arabicPeriod"/>
            </a:pPr>
            <a:r>
              <a:rPr b="0" lang="en-US" sz="3000" spc="-1" strike="noStrike">
                <a:solidFill>
                  <a:srgbClr val="000000"/>
                </a:solidFill>
                <a:latin typeface="Constantia"/>
              </a:rPr>
              <a:t>Maintenance schedule</a:t>
            </a:r>
            <a:endParaRPr b="0" lang="en-US" sz="3000" spc="-1" strike="noStrike">
              <a:solidFill>
                <a:srgbClr val="000000"/>
              </a:solidFill>
              <a:latin typeface="Constantia"/>
            </a:endParaRPr>
          </a:p>
          <a:p>
            <a:pPr lvl="1" marL="974520" indent="-609480">
              <a:lnSpc>
                <a:spcPct val="150000"/>
              </a:lnSpc>
              <a:spcBef>
                <a:spcPts val="748"/>
              </a:spcBef>
              <a:buClr>
                <a:srgbClr val="0f6fc6"/>
              </a:buClr>
              <a:buSzPct val="85000"/>
              <a:buFont typeface="Constantia"/>
              <a:buAutoNum type="arabicPeriod"/>
            </a:pPr>
            <a:r>
              <a:rPr b="0" lang="en-US" sz="3000" spc="-1" strike="noStrike">
                <a:solidFill>
                  <a:srgbClr val="000000"/>
                </a:solidFill>
                <a:latin typeface="Constantia"/>
              </a:rPr>
              <a:t>Issue materials against proper authorization</a:t>
            </a:r>
            <a:endParaRPr b="0" lang="en-US" sz="3000" spc="-1" strike="noStrike">
              <a:solidFill>
                <a:srgbClr val="000000"/>
              </a:solidFill>
              <a:latin typeface="Constantia"/>
            </a:endParaRPr>
          </a:p>
          <a:p>
            <a:pPr lvl="1" marL="974520" indent="-609480">
              <a:lnSpc>
                <a:spcPct val="150000"/>
              </a:lnSpc>
              <a:spcBef>
                <a:spcPts val="748"/>
              </a:spcBef>
              <a:buClr>
                <a:srgbClr val="0f6fc6"/>
              </a:buClr>
              <a:buSzPct val="85000"/>
              <a:buFont typeface="Constantia"/>
              <a:buAutoNum type="arabicPeriod"/>
            </a:pPr>
            <a:r>
              <a:rPr b="0" lang="en-US" sz="3000" spc="-1" strike="noStrike">
                <a:solidFill>
                  <a:srgbClr val="000000"/>
                </a:solidFill>
                <a:latin typeface="Constantia"/>
              </a:rPr>
              <a:t>Maintenance budgets</a:t>
            </a:r>
            <a:endParaRPr b="0" lang="en-US" sz="3000" spc="-1" strike="noStrike">
              <a:solidFill>
                <a:srgbClr val="000000"/>
              </a:solidFill>
              <a:latin typeface="Constantia"/>
            </a:endParaRPr>
          </a:p>
          <a:p>
            <a:pPr lvl="1" marL="974520" indent="-609480">
              <a:lnSpc>
                <a:spcPct val="150000"/>
              </a:lnSpc>
              <a:spcBef>
                <a:spcPts val="748"/>
              </a:spcBef>
              <a:buClr>
                <a:srgbClr val="0f6fc6"/>
              </a:buClr>
              <a:buSzPct val="85000"/>
              <a:buFont typeface="Constantia"/>
              <a:buAutoNum type="arabicPeriod"/>
            </a:pPr>
            <a:r>
              <a:rPr b="0" lang="en-US" sz="3000" spc="-1" strike="noStrike">
                <a:solidFill>
                  <a:srgbClr val="000000"/>
                </a:solidFill>
                <a:latin typeface="Constantia"/>
              </a:rPr>
              <a:t>Equipment records</a:t>
            </a:r>
            <a:endParaRPr b="0" lang="en-US" sz="3000" spc="-1" strike="noStrike">
              <a:solidFill>
                <a:srgbClr val="000000"/>
              </a:solidFill>
              <a:latin typeface="Constantia"/>
            </a:endParaRPr>
          </a:p>
          <a:p>
            <a:pPr marL="272880" indent="-272880">
              <a:spcBef>
                <a:spcPts val="748"/>
              </a:spcBef>
              <a:buClr>
                <a:srgbClr val="0bd0d9"/>
              </a:buClr>
              <a:buSzPct val="95000"/>
              <a:buFont typeface="Wingdings 2" charset="2"/>
              <a:buChar char=""/>
            </a:pPr>
            <a:endParaRPr b="0" lang="en-US" sz="3000" spc="-1" strike="noStrike">
              <a:solidFill>
                <a:srgbClr val="000000"/>
              </a:solidFill>
              <a:latin typeface="Constantia"/>
            </a:endParaRPr>
          </a:p>
          <a:p>
            <a:pPr marL="272880" indent="-272880">
              <a:spcBef>
                <a:spcPts val="598"/>
              </a:spcBef>
              <a:buClr>
                <a:srgbClr val="0bd0d9"/>
              </a:buClr>
              <a:buSzPct val="95000"/>
              <a:buFont typeface="Wingdings 2" charset="2"/>
              <a:buChar char=""/>
            </a:pPr>
            <a:endParaRPr b="0" lang="en-US" sz="3000" spc="-1" strike="noStrike">
              <a:solidFill>
                <a:srgbClr val="000000"/>
              </a:solidFill>
              <a:latin typeface="Constantia"/>
            </a:endParaRPr>
          </a:p>
          <a:p>
            <a:pPr marL="272880" indent="-272880">
              <a:spcBef>
                <a:spcPts val="598"/>
              </a:spcBef>
              <a:buClr>
                <a:srgbClr val="0bd0d9"/>
              </a:buClr>
              <a:buSzPct val="95000"/>
              <a:buFont typeface="Wingdings 2" charset="2"/>
              <a:buChar char=""/>
            </a:pPr>
            <a:endParaRPr b="0" lang="en-US" sz="3000" spc="-1" strike="noStrike">
              <a:solidFill>
                <a:srgbClr val="000000"/>
              </a:solidFill>
              <a:latin typeface="Constantia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8" name="TextShape 1"/>
          <p:cNvSpPr txBox="1"/>
          <p:nvPr/>
        </p:nvSpPr>
        <p:spPr>
          <a:xfrm>
            <a:off x="304920" y="914040"/>
            <a:ext cx="8534160" cy="685800"/>
          </a:xfrm>
          <a:prstGeom prst="rect">
            <a:avLst/>
          </a:prstGeom>
          <a:blipFill rotWithShape="0">
            <a:blip r:embed="rId1"/>
            <a:tile/>
          </a:blipFill>
          <a:ln>
            <a:noFill/>
          </a:ln>
        </p:spPr>
        <p:txBody>
          <a:bodyPr lIns="0" rIns="0" bIns="0" anchor="ctr">
            <a:noAutofit/>
          </a:bodyPr>
          <a:p>
            <a:pPr>
              <a:lnSpc>
                <a:spcPct val="100000"/>
              </a:lnSpc>
            </a:pPr>
            <a:r>
              <a:rPr b="1" lang="en-US" sz="3200" spc="-1" strike="noStrike">
                <a:solidFill>
                  <a:srgbClr val="04617b"/>
                </a:solidFill>
                <a:latin typeface="Constantia"/>
              </a:rPr>
              <a:t>Performance Monitoring and Measurements</a:t>
            </a:r>
            <a:endParaRPr b="0" lang="en-US" sz="3200" spc="-1" strike="noStrike">
              <a:solidFill>
                <a:srgbClr val="04617b"/>
              </a:solidFill>
              <a:latin typeface="Calibri"/>
            </a:endParaRPr>
          </a:p>
        </p:txBody>
      </p:sp>
      <p:sp>
        <p:nvSpPr>
          <p:cNvPr id="299" name="TextShape 2"/>
          <p:cNvSpPr txBox="1"/>
          <p:nvPr/>
        </p:nvSpPr>
        <p:spPr>
          <a:xfrm>
            <a:off x="304920" y="2209680"/>
            <a:ext cx="8534160" cy="4267440"/>
          </a:xfrm>
          <a:prstGeom prst="rect">
            <a:avLst/>
          </a:prstGeom>
          <a:noFill/>
          <a:ln w="9360">
            <a:solidFill>
              <a:srgbClr val="ffffff"/>
            </a:solidFill>
            <a:miter/>
          </a:ln>
        </p:spPr>
        <p:txBody>
          <a:bodyPr>
            <a:normAutofit/>
          </a:bodyPr>
          <a:p>
            <a:pPr marL="272880" indent="-272880">
              <a:lnSpc>
                <a:spcPct val="60000"/>
              </a:lnSpc>
              <a:spcBef>
                <a:spcPts val="473"/>
              </a:spcBef>
              <a:buClr>
                <a:srgbClr val="0bd0d9"/>
              </a:buClr>
              <a:buSzPct val="95000"/>
              <a:buFont typeface="Wingdings 2" charset="2"/>
              <a:buChar char=""/>
            </a:pPr>
            <a:endParaRPr b="0" lang="en-US" sz="2600" spc="-1" strike="noStrike">
              <a:solidFill>
                <a:srgbClr val="000000"/>
              </a:solidFill>
              <a:latin typeface="Constantia"/>
            </a:endParaRPr>
          </a:p>
          <a:p>
            <a:pPr marL="272880" indent="-272880">
              <a:lnSpc>
                <a:spcPct val="60000"/>
              </a:lnSpc>
              <a:spcBef>
                <a:spcPts val="598"/>
              </a:spcBef>
              <a:buClr>
                <a:srgbClr val="0bd0d9"/>
              </a:buClr>
              <a:buSzPct val="95000"/>
              <a:buFont typeface="Wingdings 2" charset="2"/>
              <a:buChar char=""/>
            </a:pPr>
            <a:r>
              <a:rPr b="0" lang="en-US" sz="2400" spc="-1" strike="noStrike">
                <a:solidFill>
                  <a:srgbClr val="000000"/>
                </a:solidFill>
                <a:latin typeface="Constantia"/>
              </a:rPr>
              <a:t>Availability=Total available hours – Total breakdown hours</a:t>
            </a:r>
            <a:endParaRPr b="0" lang="en-US" sz="2400" spc="-1" strike="noStrike">
              <a:solidFill>
                <a:srgbClr val="000000"/>
              </a:solidFill>
              <a:latin typeface="Constantia"/>
            </a:endParaRPr>
          </a:p>
          <a:p>
            <a:pPr marL="272880" indent="-272880">
              <a:lnSpc>
                <a:spcPct val="60000"/>
              </a:lnSpc>
              <a:spcBef>
                <a:spcPts val="598"/>
              </a:spcBef>
            </a:pPr>
            <a:r>
              <a:rPr b="0" lang="en-US" sz="2400" spc="-1" strike="noStrike">
                <a:solidFill>
                  <a:srgbClr val="000000"/>
                </a:solidFill>
                <a:latin typeface="Constantia"/>
              </a:rPr>
              <a:t>                          </a:t>
            </a:r>
            <a:r>
              <a:rPr b="0" lang="en-US" sz="2400" spc="-1" strike="noStrike">
                <a:solidFill>
                  <a:srgbClr val="000000"/>
                </a:solidFill>
                <a:latin typeface="Constantia"/>
              </a:rPr>
              <a:t>-----------------------------------------------------</a:t>
            </a:r>
            <a:endParaRPr b="0" lang="en-US" sz="2400" spc="-1" strike="noStrike">
              <a:solidFill>
                <a:srgbClr val="000000"/>
              </a:solidFill>
              <a:latin typeface="Constantia"/>
            </a:endParaRPr>
          </a:p>
          <a:p>
            <a:pPr marL="272880" indent="-272880">
              <a:lnSpc>
                <a:spcPct val="60000"/>
              </a:lnSpc>
              <a:spcBef>
                <a:spcPts val="598"/>
              </a:spcBef>
            </a:pPr>
            <a:r>
              <a:rPr b="0" lang="en-US" sz="2400" spc="-1" strike="noStrike">
                <a:solidFill>
                  <a:srgbClr val="000000"/>
                </a:solidFill>
                <a:latin typeface="Constantia"/>
              </a:rPr>
              <a:t>                                         </a:t>
            </a:r>
            <a:r>
              <a:rPr b="0" lang="en-US" sz="2400" spc="-1" strike="noStrike">
                <a:solidFill>
                  <a:srgbClr val="000000"/>
                </a:solidFill>
                <a:latin typeface="Constantia"/>
              </a:rPr>
              <a:t>Total available hours</a:t>
            </a:r>
            <a:endParaRPr b="0" lang="en-US" sz="2400" spc="-1" strike="noStrike">
              <a:solidFill>
                <a:srgbClr val="000000"/>
              </a:solidFill>
              <a:latin typeface="Constantia"/>
            </a:endParaRPr>
          </a:p>
          <a:p>
            <a:pPr marL="272880" indent="-272880">
              <a:lnSpc>
                <a:spcPct val="60000"/>
              </a:lnSpc>
              <a:spcBef>
                <a:spcPts val="598"/>
              </a:spcBef>
            </a:pPr>
            <a:endParaRPr b="0" lang="en-US" sz="2400" spc="-1" strike="noStrike">
              <a:solidFill>
                <a:srgbClr val="000000"/>
              </a:solidFill>
              <a:latin typeface="Constantia"/>
            </a:endParaRPr>
          </a:p>
          <a:p>
            <a:pPr marL="272880" indent="-272880">
              <a:lnSpc>
                <a:spcPct val="60000"/>
              </a:lnSpc>
              <a:spcBef>
                <a:spcPts val="598"/>
              </a:spcBef>
            </a:pPr>
            <a:endParaRPr b="0" lang="en-US" sz="2400" spc="-1" strike="noStrike">
              <a:solidFill>
                <a:srgbClr val="000000"/>
              </a:solidFill>
              <a:latin typeface="Constantia"/>
            </a:endParaRPr>
          </a:p>
          <a:p>
            <a:pPr marL="272880" indent="-272880">
              <a:lnSpc>
                <a:spcPct val="60000"/>
              </a:lnSpc>
              <a:spcBef>
                <a:spcPts val="598"/>
              </a:spcBef>
              <a:buClr>
                <a:srgbClr val="0bd0d9"/>
              </a:buClr>
              <a:buSzPct val="95000"/>
              <a:buFont typeface="Wingdings 2" charset="2"/>
              <a:buChar char=""/>
            </a:pPr>
            <a:r>
              <a:rPr b="0" lang="en-US" sz="2400" spc="-1" strike="noStrike">
                <a:solidFill>
                  <a:srgbClr val="000000"/>
                </a:solidFill>
                <a:latin typeface="Constantia"/>
              </a:rPr>
              <a:t>MTBF = Total available hours – Breakdown hours</a:t>
            </a:r>
            <a:endParaRPr b="0" lang="en-US" sz="2400" spc="-1" strike="noStrike">
              <a:solidFill>
                <a:srgbClr val="000000"/>
              </a:solidFill>
              <a:latin typeface="Constantia"/>
            </a:endParaRPr>
          </a:p>
          <a:p>
            <a:pPr marL="272880" indent="-272880">
              <a:lnSpc>
                <a:spcPct val="60000"/>
              </a:lnSpc>
              <a:spcBef>
                <a:spcPts val="598"/>
              </a:spcBef>
            </a:pPr>
            <a:r>
              <a:rPr b="0" lang="en-US" sz="2400" spc="-1" strike="noStrike">
                <a:solidFill>
                  <a:srgbClr val="000000"/>
                </a:solidFill>
                <a:latin typeface="Constantia"/>
              </a:rPr>
              <a:t>                    </a:t>
            </a:r>
            <a:r>
              <a:rPr b="0" lang="en-US" sz="2400" spc="-1" strike="noStrike">
                <a:solidFill>
                  <a:srgbClr val="000000"/>
                </a:solidFill>
                <a:latin typeface="Constantia"/>
              </a:rPr>
              <a:t>--------------------------------------------------</a:t>
            </a:r>
            <a:endParaRPr b="0" lang="en-US" sz="2400" spc="-1" strike="noStrike">
              <a:solidFill>
                <a:srgbClr val="000000"/>
              </a:solidFill>
              <a:latin typeface="Constantia"/>
            </a:endParaRPr>
          </a:p>
          <a:p>
            <a:pPr marL="272880" indent="-272880">
              <a:lnSpc>
                <a:spcPct val="60000"/>
              </a:lnSpc>
              <a:spcBef>
                <a:spcPts val="598"/>
              </a:spcBef>
            </a:pPr>
            <a:r>
              <a:rPr b="0" lang="en-US" sz="2400" spc="-1" strike="noStrike">
                <a:solidFill>
                  <a:srgbClr val="000000"/>
                </a:solidFill>
                <a:latin typeface="Constantia"/>
              </a:rPr>
              <a:t>                                 </a:t>
            </a:r>
            <a:r>
              <a:rPr b="0" lang="en-US" sz="2400" spc="-1" strike="noStrike">
                <a:solidFill>
                  <a:srgbClr val="000000"/>
                </a:solidFill>
                <a:latin typeface="Constantia"/>
              </a:rPr>
              <a:t>Number of breakdown</a:t>
            </a:r>
            <a:endParaRPr b="0" lang="en-US" sz="2400" spc="-1" strike="noStrike">
              <a:solidFill>
                <a:srgbClr val="000000"/>
              </a:solidFill>
              <a:latin typeface="Constantia"/>
            </a:endParaRPr>
          </a:p>
          <a:p>
            <a:pPr marL="272880" indent="-272880">
              <a:lnSpc>
                <a:spcPct val="60000"/>
              </a:lnSpc>
              <a:spcBef>
                <a:spcPts val="598"/>
              </a:spcBef>
            </a:pPr>
            <a:endParaRPr b="0" lang="en-US" sz="2400" spc="-1" strike="noStrike">
              <a:solidFill>
                <a:srgbClr val="000000"/>
              </a:solidFill>
              <a:latin typeface="Constantia"/>
            </a:endParaRPr>
          </a:p>
          <a:p>
            <a:pPr marL="272880" indent="-272880">
              <a:lnSpc>
                <a:spcPct val="60000"/>
              </a:lnSpc>
              <a:spcBef>
                <a:spcPts val="598"/>
              </a:spcBef>
            </a:pPr>
            <a:endParaRPr b="0" lang="en-US" sz="2400" spc="-1" strike="noStrike">
              <a:solidFill>
                <a:srgbClr val="000000"/>
              </a:solidFill>
              <a:latin typeface="Constantia"/>
            </a:endParaRPr>
          </a:p>
          <a:p>
            <a:pPr marL="272880" indent="-272880">
              <a:lnSpc>
                <a:spcPct val="60000"/>
              </a:lnSpc>
              <a:spcBef>
                <a:spcPts val="598"/>
              </a:spcBef>
              <a:buClr>
                <a:srgbClr val="0bd0d9"/>
              </a:buClr>
              <a:buSzPct val="95000"/>
              <a:buFont typeface="Wingdings 2" charset="2"/>
              <a:buChar char=""/>
            </a:pPr>
            <a:r>
              <a:rPr b="0" lang="en-US" sz="2400" spc="-1" strike="noStrike">
                <a:solidFill>
                  <a:srgbClr val="000000"/>
                </a:solidFill>
                <a:latin typeface="Constantia"/>
              </a:rPr>
              <a:t>MTTR = Total breakdown hours</a:t>
            </a:r>
            <a:endParaRPr b="0" lang="en-US" sz="2400" spc="-1" strike="noStrike">
              <a:solidFill>
                <a:srgbClr val="000000"/>
              </a:solidFill>
              <a:latin typeface="Constantia"/>
            </a:endParaRPr>
          </a:p>
          <a:p>
            <a:pPr marL="272880" indent="-272880">
              <a:lnSpc>
                <a:spcPct val="60000"/>
              </a:lnSpc>
              <a:spcBef>
                <a:spcPts val="598"/>
              </a:spcBef>
            </a:pPr>
            <a:r>
              <a:rPr b="0" lang="en-US" sz="2400" spc="-1" strike="noStrike">
                <a:solidFill>
                  <a:srgbClr val="000000"/>
                </a:solidFill>
                <a:latin typeface="Constantia"/>
              </a:rPr>
              <a:t>                    </a:t>
            </a:r>
            <a:r>
              <a:rPr b="0" lang="en-US" sz="2400" spc="-1" strike="noStrike">
                <a:solidFill>
                  <a:srgbClr val="000000"/>
                </a:solidFill>
                <a:latin typeface="Constantia"/>
              </a:rPr>
              <a:t>----------------------------</a:t>
            </a:r>
            <a:endParaRPr b="0" lang="en-US" sz="2400" spc="-1" strike="noStrike">
              <a:solidFill>
                <a:srgbClr val="000000"/>
              </a:solidFill>
              <a:latin typeface="Constantia"/>
            </a:endParaRPr>
          </a:p>
          <a:p>
            <a:pPr marL="272880" indent="-272880">
              <a:lnSpc>
                <a:spcPct val="60000"/>
              </a:lnSpc>
              <a:spcBef>
                <a:spcPts val="598"/>
              </a:spcBef>
            </a:pPr>
            <a:r>
              <a:rPr b="0" lang="en-US" sz="2400" spc="-1" strike="noStrike">
                <a:solidFill>
                  <a:srgbClr val="000000"/>
                </a:solidFill>
                <a:latin typeface="Constantia"/>
              </a:rPr>
              <a:t>                    </a:t>
            </a:r>
            <a:r>
              <a:rPr b="0" lang="en-US" sz="2400" spc="-1" strike="noStrike">
                <a:solidFill>
                  <a:srgbClr val="000000"/>
                </a:solidFill>
                <a:latin typeface="Constantia"/>
              </a:rPr>
              <a:t>Number of breakdowns</a:t>
            </a:r>
            <a:endParaRPr b="0" lang="en-US" sz="2400" spc="-1" strike="noStrike">
              <a:solidFill>
                <a:srgbClr val="000000"/>
              </a:solidFill>
              <a:latin typeface="Constantia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0" name="TextShape 1"/>
          <p:cNvSpPr txBox="1"/>
          <p:nvPr/>
        </p:nvSpPr>
        <p:spPr>
          <a:xfrm>
            <a:off x="228600" y="914400"/>
            <a:ext cx="8610480" cy="533520"/>
          </a:xfrm>
          <a:prstGeom prst="rect">
            <a:avLst/>
          </a:prstGeom>
          <a:blipFill rotWithShape="0">
            <a:blip r:embed="rId1"/>
            <a:tile/>
          </a:blipFill>
          <a:ln>
            <a:noFill/>
          </a:ln>
        </p:spPr>
        <p:txBody>
          <a:bodyPr lIns="0" rIns="0" bIns="0" anchor="ctr">
            <a:noAutofit/>
          </a:bodyPr>
          <a:p>
            <a:pPr>
              <a:lnSpc>
                <a:spcPct val="100000"/>
              </a:lnSpc>
            </a:pPr>
            <a:r>
              <a:rPr b="1" lang="en-US" sz="4500" spc="-1" strike="noStrike">
                <a:solidFill>
                  <a:srgbClr val="04617b"/>
                </a:solidFill>
                <a:latin typeface="Constantia"/>
              </a:rPr>
              <a:t>Service Contract</a:t>
            </a:r>
            <a:endParaRPr b="0" lang="en-US" sz="4500" spc="-1" strike="noStrike">
              <a:solidFill>
                <a:srgbClr val="04617b"/>
              </a:solidFill>
              <a:latin typeface="Calibri"/>
            </a:endParaRPr>
          </a:p>
        </p:txBody>
      </p:sp>
      <p:graphicFrame>
        <p:nvGraphicFramePr>
          <p:cNvPr id="301" name="Table 2"/>
          <p:cNvGraphicFramePr/>
          <p:nvPr/>
        </p:nvGraphicFramePr>
        <p:xfrm>
          <a:off x="228600" y="1523880"/>
          <a:ext cx="8610480" cy="5029200"/>
        </p:xfrm>
        <a:graphic>
          <a:graphicData uri="http://schemas.openxmlformats.org/drawingml/2006/table">
            <a:tbl>
              <a:tblPr/>
              <a:tblGrid>
                <a:gridCol w="2306520"/>
                <a:gridCol w="3200400"/>
                <a:gridCol w="3103560"/>
              </a:tblGrid>
              <a:tr h="455760">
                <a:tc>
                  <a:txBody>
                    <a:bodyPr lIns="90000" rIns="90000" tIns="46800" bIns="4680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en-IN" sz="1800" spc="-1" strike="noStrike">
                          <a:solidFill>
                            <a:srgbClr val="000000"/>
                          </a:solidFill>
                          <a:latin typeface="Constantia"/>
                        </a:rPr>
                        <a:t>TYPE OF SERVICE</a:t>
                      </a:r>
                      <a:endParaRPr b="0" lang="en-US" sz="1800" spc="-1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0000" marR="90000">
                    <a:lnL w="5760">
                      <a:solidFill>
                        <a:srgbClr val="ffffff"/>
                      </a:solidFill>
                    </a:lnL>
                    <a:lnR w="5760">
                      <a:solidFill>
                        <a:srgbClr val="ffffff"/>
                      </a:solidFill>
                    </a:lnR>
                    <a:lnT w="5760">
                      <a:solidFill>
                        <a:srgbClr val="ffffff"/>
                      </a:solidFill>
                    </a:lnT>
                    <a:lnB w="18720">
                      <a:solidFill>
                        <a:srgbClr val="ffffff"/>
                      </a:solidFill>
                    </a:lnB>
                    <a:blipFill rotWithShape="0">
                      <a:blip r:embed="rId2"/>
                      <a:tile/>
                    </a:blipFill>
                  </a:tcPr>
                </a:tc>
                <a:tc>
                  <a:txBody>
                    <a:bodyPr lIns="90000" rIns="90000" tIns="46800" bIns="4680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en-IN" sz="1800" spc="-1" strike="noStrike">
                          <a:solidFill>
                            <a:srgbClr val="000000"/>
                          </a:solidFill>
                          <a:latin typeface="Constantia"/>
                        </a:rPr>
                        <a:t>FREQUANCY </a:t>
                      </a:r>
                      <a:endParaRPr b="0" lang="en-US" sz="1800" spc="-1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0000" marR="90000">
                    <a:lnL w="5760">
                      <a:solidFill>
                        <a:srgbClr val="ffffff"/>
                      </a:solidFill>
                    </a:lnL>
                    <a:lnR w="5760">
                      <a:solidFill>
                        <a:srgbClr val="ffffff"/>
                      </a:solidFill>
                    </a:lnR>
                    <a:lnT w="5760">
                      <a:solidFill>
                        <a:srgbClr val="ffffff"/>
                      </a:solidFill>
                    </a:lnT>
                    <a:lnB w="18720">
                      <a:solidFill>
                        <a:srgbClr val="ffffff"/>
                      </a:solidFill>
                    </a:lnB>
                    <a:blipFill rotWithShape="0">
                      <a:blip r:embed="rId3"/>
                      <a:tile/>
                    </a:blipFill>
                  </a:tcPr>
                </a:tc>
                <a:tc>
                  <a:txBody>
                    <a:bodyPr lIns="90000" rIns="90000" tIns="46800" bIns="4680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en-IN" sz="1800" spc="-1" strike="noStrike">
                          <a:solidFill>
                            <a:srgbClr val="000000"/>
                          </a:solidFill>
                          <a:latin typeface="Constantia"/>
                        </a:rPr>
                        <a:t>COST</a:t>
                      </a:r>
                      <a:endParaRPr b="0" lang="en-US" sz="1800" spc="-1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0000" marR="90000">
                    <a:lnL w="5760">
                      <a:solidFill>
                        <a:srgbClr val="ffffff"/>
                      </a:solidFill>
                    </a:lnL>
                    <a:lnR w="5760">
                      <a:solidFill>
                        <a:srgbClr val="ffffff"/>
                      </a:solidFill>
                    </a:lnR>
                    <a:lnT w="5760">
                      <a:solidFill>
                        <a:srgbClr val="ffffff"/>
                      </a:solidFill>
                    </a:lnT>
                    <a:lnB w="18720">
                      <a:solidFill>
                        <a:srgbClr val="ffffff"/>
                      </a:solidFill>
                    </a:lnB>
                    <a:blipFill rotWithShape="0">
                      <a:blip r:embed="rId4"/>
                      <a:tile/>
                    </a:blipFill>
                  </a:tcPr>
                </a:tc>
              </a:tr>
              <a:tr h="1749240">
                <a:tc>
                  <a:txBody>
                    <a:bodyPr lIns="90000" rIns="90000" tIns="46800" bIns="4680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IN" sz="1800" spc="-1" strike="noStrike">
                          <a:solidFill>
                            <a:srgbClr val="000000"/>
                          </a:solidFill>
                          <a:latin typeface="Constantia"/>
                        </a:rPr>
                        <a:t>AMC</a:t>
                      </a:r>
                      <a:endParaRPr b="0" lang="en-US" sz="1800" spc="-1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0000" marR="90000">
                    <a:lnL w="5760">
                      <a:solidFill>
                        <a:srgbClr val="ffffff"/>
                      </a:solidFill>
                    </a:lnL>
                    <a:lnR w="5760">
                      <a:solidFill>
                        <a:srgbClr val="ffffff"/>
                      </a:solidFill>
                    </a:lnR>
                    <a:lnT w="18720">
                      <a:solidFill>
                        <a:srgbClr val="ffffff"/>
                      </a:solidFill>
                    </a:lnT>
                    <a:lnB w="5760">
                      <a:solidFill>
                        <a:srgbClr val="ffffff"/>
                      </a:solidFill>
                    </a:lnB>
                    <a:blipFill rotWithShape="0">
                      <a:blip r:embed="rId5"/>
                      <a:tile/>
                    </a:blipFill>
                  </a:tcPr>
                </a:tc>
                <a:tc>
                  <a:txBody>
                    <a:bodyPr lIns="90000" rIns="90000" tIns="46800" bIns="4680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IN" sz="1800" spc="-1" strike="noStrike">
                          <a:solidFill>
                            <a:srgbClr val="000000"/>
                          </a:solidFill>
                          <a:latin typeface="Constantia"/>
                        </a:rPr>
                        <a:t>Internal Staff provides initial  response. </a:t>
                      </a:r>
                      <a:endParaRPr b="0" lang="en-US" sz="1800" spc="-1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IN" sz="1800" spc="-1" strike="noStrike">
                          <a:solidFill>
                            <a:srgbClr val="000000"/>
                          </a:solidFill>
                          <a:latin typeface="Constantia"/>
                        </a:rPr>
                        <a:t>External staff follows up as when required.</a:t>
                      </a:r>
                      <a:endParaRPr b="0" lang="en-US" sz="1800" spc="-1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IN" sz="1800" spc="-1" strike="noStrike">
                          <a:solidFill>
                            <a:srgbClr val="000000"/>
                          </a:solidFill>
                          <a:latin typeface="Constantia"/>
                        </a:rPr>
                        <a:t>At least four visit a year     </a:t>
                      </a:r>
                      <a:endParaRPr b="0" lang="en-US" sz="1800" spc="-1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0000" marR="90000">
                    <a:lnL w="5760">
                      <a:solidFill>
                        <a:srgbClr val="ffffff"/>
                      </a:solidFill>
                    </a:lnL>
                    <a:lnR w="5760">
                      <a:solidFill>
                        <a:srgbClr val="ffffff"/>
                      </a:solidFill>
                    </a:lnR>
                    <a:lnT w="18720">
                      <a:solidFill>
                        <a:srgbClr val="ffffff"/>
                      </a:solidFill>
                    </a:lnT>
                    <a:lnB w="5760">
                      <a:solidFill>
                        <a:srgbClr val="ffffff"/>
                      </a:solidFill>
                    </a:lnB>
                    <a:blipFill rotWithShape="0">
                      <a:blip r:embed="rId6"/>
                      <a:tile/>
                    </a:blipFill>
                  </a:tcPr>
                </a:tc>
                <a:tc>
                  <a:txBody>
                    <a:bodyPr lIns="90000" rIns="90000" tIns="46800" bIns="4680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IN" sz="1800" spc="-1" strike="noStrike">
                          <a:solidFill>
                            <a:srgbClr val="000000"/>
                          </a:solidFill>
                          <a:latin typeface="Constantia"/>
                        </a:rPr>
                        <a:t>Fixed Charges </a:t>
                      </a:r>
                      <a:endParaRPr b="0" lang="en-US" sz="1800" spc="-1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IN" sz="1800" spc="-1" strike="noStrike">
                          <a:solidFill>
                            <a:srgbClr val="000000"/>
                          </a:solidFill>
                          <a:latin typeface="Constantia"/>
                        </a:rPr>
                        <a:t>Only service provided Renewed ever year </a:t>
                      </a:r>
                      <a:endParaRPr b="0" lang="en-US" sz="1800" spc="-1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0000" marR="90000">
                    <a:lnL w="5760">
                      <a:solidFill>
                        <a:srgbClr val="ffffff"/>
                      </a:solidFill>
                    </a:lnL>
                    <a:lnR w="5760">
                      <a:solidFill>
                        <a:srgbClr val="ffffff"/>
                      </a:solidFill>
                    </a:lnR>
                    <a:lnT w="18720">
                      <a:solidFill>
                        <a:srgbClr val="ffffff"/>
                      </a:solidFill>
                    </a:lnT>
                    <a:lnB w="5760">
                      <a:solidFill>
                        <a:srgbClr val="ffffff"/>
                      </a:solidFill>
                    </a:lnB>
                    <a:blipFill rotWithShape="0">
                      <a:blip r:embed="rId7"/>
                      <a:tile/>
                    </a:blipFill>
                  </a:tcPr>
                </a:tc>
              </a:tr>
              <a:tr h="1411560">
                <a:tc>
                  <a:txBody>
                    <a:bodyPr lIns="90000" rIns="90000" tIns="46800" bIns="4680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IN" sz="1800" spc="-1" strike="noStrike">
                          <a:solidFill>
                            <a:srgbClr val="000000"/>
                          </a:solidFill>
                          <a:latin typeface="Constantia"/>
                        </a:rPr>
                        <a:t>CMC</a:t>
                      </a:r>
                      <a:endParaRPr b="0" lang="en-US" sz="1800" spc="-1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0000" marR="90000">
                    <a:lnL w="5760">
                      <a:solidFill>
                        <a:srgbClr val="ffffff"/>
                      </a:solidFill>
                    </a:lnL>
                    <a:lnR w="5760">
                      <a:solidFill>
                        <a:srgbClr val="ffffff"/>
                      </a:solidFill>
                    </a:lnR>
                    <a:lnT w="5760">
                      <a:solidFill>
                        <a:srgbClr val="ffffff"/>
                      </a:solidFill>
                    </a:lnT>
                    <a:lnB w="5760">
                      <a:solidFill>
                        <a:srgbClr val="ffffff"/>
                      </a:solidFill>
                    </a:lnB>
                    <a:blipFill rotWithShape="0">
                      <a:blip r:embed="rId8"/>
                      <a:tile/>
                    </a:blipFill>
                  </a:tcPr>
                </a:tc>
                <a:tc>
                  <a:txBody>
                    <a:bodyPr lIns="90000" rIns="90000" tIns="46800" bIns="4680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IN" sz="1800" spc="-1" strike="noStrike">
                          <a:solidFill>
                            <a:srgbClr val="000000"/>
                          </a:solidFill>
                          <a:latin typeface="Constantia"/>
                        </a:rPr>
                        <a:t>Varying response time available as needed </a:t>
                      </a:r>
                      <a:endParaRPr b="0" lang="en-US" sz="1800" spc="-1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0000" marR="90000">
                    <a:lnL w="5760">
                      <a:solidFill>
                        <a:srgbClr val="ffffff"/>
                      </a:solidFill>
                    </a:lnL>
                    <a:lnR w="5760">
                      <a:solidFill>
                        <a:srgbClr val="ffffff"/>
                      </a:solidFill>
                    </a:lnR>
                    <a:lnT w="5760">
                      <a:solidFill>
                        <a:srgbClr val="ffffff"/>
                      </a:solidFill>
                    </a:lnT>
                    <a:lnB w="5760">
                      <a:solidFill>
                        <a:srgbClr val="ffffff"/>
                      </a:solidFill>
                    </a:lnB>
                    <a:blipFill rotWithShape="0">
                      <a:blip r:embed="rId9"/>
                      <a:tile/>
                    </a:blipFill>
                  </a:tcPr>
                </a:tc>
                <a:tc>
                  <a:txBody>
                    <a:bodyPr lIns="90000" rIns="90000" tIns="46800" bIns="4680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IN" sz="1800" spc="-1" strike="noStrike">
                          <a:solidFill>
                            <a:srgbClr val="000000"/>
                          </a:solidFill>
                          <a:latin typeface="Constantia"/>
                        </a:rPr>
                        <a:t>CMC charges service , minor spares and consumables free </a:t>
                      </a:r>
                      <a:endParaRPr b="0" lang="en-US" sz="1800" spc="-1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0000" marR="90000">
                    <a:lnL w="5760">
                      <a:solidFill>
                        <a:srgbClr val="ffffff"/>
                      </a:solidFill>
                    </a:lnL>
                    <a:lnR w="5760">
                      <a:solidFill>
                        <a:srgbClr val="ffffff"/>
                      </a:solidFill>
                    </a:lnR>
                    <a:lnT w="5760">
                      <a:solidFill>
                        <a:srgbClr val="ffffff"/>
                      </a:solidFill>
                    </a:lnT>
                    <a:lnB w="5760">
                      <a:solidFill>
                        <a:srgbClr val="ffffff"/>
                      </a:solidFill>
                    </a:lnB>
                    <a:blipFill rotWithShape="0">
                      <a:blip r:embed="rId10"/>
                      <a:tile/>
                    </a:blipFill>
                  </a:tcPr>
                </a:tc>
              </a:tr>
              <a:tr h="1412640">
                <a:tc>
                  <a:txBody>
                    <a:bodyPr lIns="90000" rIns="90000" tIns="46800" bIns="4680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IN" sz="1800" spc="-1" strike="noStrike">
                          <a:solidFill>
                            <a:srgbClr val="000000"/>
                          </a:solidFill>
                          <a:latin typeface="Constantia"/>
                        </a:rPr>
                        <a:t>Full Service With Parts (WARRANTY) 5 to 10 Years </a:t>
                      </a:r>
                      <a:endParaRPr b="0" lang="en-US" sz="1800" spc="-1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0000" marR="90000">
                    <a:lnL w="5760">
                      <a:solidFill>
                        <a:srgbClr val="ffffff"/>
                      </a:solidFill>
                    </a:lnL>
                    <a:lnR w="5760">
                      <a:solidFill>
                        <a:srgbClr val="ffffff"/>
                      </a:solidFill>
                    </a:lnR>
                    <a:lnT w="5760">
                      <a:solidFill>
                        <a:srgbClr val="ffffff"/>
                      </a:solidFill>
                    </a:lnT>
                    <a:lnB w="5760">
                      <a:solidFill>
                        <a:srgbClr val="ffffff"/>
                      </a:solidFill>
                    </a:lnB>
                    <a:blipFill rotWithShape="0">
                      <a:blip r:embed="rId11"/>
                      <a:tile/>
                    </a:blipFill>
                  </a:tcPr>
                </a:tc>
                <a:tc>
                  <a:txBody>
                    <a:bodyPr lIns="90000" rIns="90000" tIns="46800" bIns="4680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IN" sz="1800" spc="-1" strike="noStrike">
                          <a:solidFill>
                            <a:srgbClr val="000000"/>
                          </a:solidFill>
                          <a:latin typeface="Constantia"/>
                        </a:rPr>
                        <a:t>Quick response available at all times for maintenance and repair </a:t>
                      </a:r>
                      <a:endParaRPr b="0" lang="en-US" sz="1800" spc="-1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0000" marR="90000">
                    <a:lnL w="5760">
                      <a:solidFill>
                        <a:srgbClr val="ffffff"/>
                      </a:solidFill>
                    </a:lnL>
                    <a:lnR w="5760">
                      <a:solidFill>
                        <a:srgbClr val="ffffff"/>
                      </a:solidFill>
                    </a:lnR>
                    <a:lnT w="5760">
                      <a:solidFill>
                        <a:srgbClr val="ffffff"/>
                      </a:solidFill>
                    </a:lnT>
                    <a:lnB w="5760">
                      <a:solidFill>
                        <a:srgbClr val="ffffff"/>
                      </a:solidFill>
                    </a:lnB>
                    <a:blipFill rotWithShape="0">
                      <a:blip r:embed="rId12"/>
                      <a:tile/>
                    </a:blipFill>
                  </a:tcPr>
                </a:tc>
                <a:tc>
                  <a:txBody>
                    <a:bodyPr lIns="90000" rIns="90000" tIns="46800" bIns="4680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IN" sz="1800" spc="-1" strike="noStrike">
                          <a:solidFill>
                            <a:srgbClr val="000000"/>
                          </a:solidFill>
                          <a:latin typeface="Constantia"/>
                        </a:rPr>
                        <a:t>Fixed Charge parts to be provided on payment</a:t>
                      </a:r>
                      <a:endParaRPr b="0" lang="en-US" sz="1800" spc="-1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0000" marR="90000">
                    <a:lnL w="5760">
                      <a:solidFill>
                        <a:srgbClr val="ffffff"/>
                      </a:solidFill>
                    </a:lnL>
                    <a:lnR w="5760">
                      <a:solidFill>
                        <a:srgbClr val="ffffff"/>
                      </a:solidFill>
                    </a:lnR>
                    <a:lnT w="5760">
                      <a:solidFill>
                        <a:srgbClr val="ffffff"/>
                      </a:solidFill>
                    </a:lnT>
                    <a:lnB w="5760">
                      <a:solidFill>
                        <a:srgbClr val="ffffff"/>
                      </a:solidFill>
                    </a:lnB>
                    <a:blipFill rotWithShape="0">
                      <a:blip r:embed="rId13"/>
                      <a:tile/>
                    </a:blipFill>
                  </a:tcPr>
                </a:tc>
              </a:tr>
            </a:tbl>
          </a:graphicData>
        </a:graphic>
      </p:graphicFrame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2" name="CustomShape 1"/>
          <p:cNvSpPr/>
          <p:nvPr/>
        </p:nvSpPr>
        <p:spPr>
          <a:xfrm>
            <a:off x="228600" y="838080"/>
            <a:ext cx="8686800" cy="571500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rmAutofit/>
          </a:bodyPr>
          <a:p>
            <a:pPr marL="272880" indent="-272880" algn="just">
              <a:lnSpc>
                <a:spcPct val="140000"/>
              </a:lnSpc>
              <a:spcBef>
                <a:spcPts val="675"/>
              </a:spcBef>
              <a:buClr>
                <a:srgbClr val="0bd0d9"/>
              </a:buClr>
              <a:buSzPct val="95000"/>
              <a:buFont typeface="Wingdings 2" charset="2"/>
              <a:buChar char=""/>
            </a:pPr>
            <a:r>
              <a:rPr b="0" lang="en-US" sz="2700" spc="-1" strike="noStrike">
                <a:solidFill>
                  <a:srgbClr val="000000"/>
                </a:solidFill>
                <a:latin typeface="Constantia"/>
              </a:rPr>
              <a:t>Several  healthcare institutions out source equipment management and facility services </a:t>
            </a:r>
            <a:endParaRPr b="0" lang="en-US" sz="2700" spc="-1" strike="noStrike">
              <a:solidFill>
                <a:srgbClr val="000000"/>
              </a:solidFill>
              <a:latin typeface="Times New Roman"/>
            </a:endParaRPr>
          </a:p>
          <a:p>
            <a:pPr marL="272880" indent="-272880" algn="just">
              <a:lnSpc>
                <a:spcPct val="140000"/>
              </a:lnSpc>
              <a:spcBef>
                <a:spcPts val="675"/>
              </a:spcBef>
              <a:buClr>
                <a:srgbClr val="0bd0d9"/>
              </a:buClr>
              <a:buSzPct val="95000"/>
              <a:buFont typeface="Wingdings 2" charset="2"/>
              <a:buChar char=""/>
            </a:pPr>
            <a:r>
              <a:rPr b="0" lang="en-US" sz="2700" spc="-1" strike="noStrike">
                <a:solidFill>
                  <a:srgbClr val="000000"/>
                </a:solidFill>
                <a:latin typeface="Constantia"/>
              </a:rPr>
              <a:t>Major equipment under AMC / CMC with OEM</a:t>
            </a:r>
            <a:endParaRPr b="0" lang="en-US" sz="2700" spc="-1" strike="noStrike">
              <a:solidFill>
                <a:srgbClr val="000000"/>
              </a:solidFill>
              <a:latin typeface="Times New Roman"/>
            </a:endParaRPr>
          </a:p>
          <a:p>
            <a:pPr marL="272880" indent="-272880" algn="just">
              <a:lnSpc>
                <a:spcPct val="140000"/>
              </a:lnSpc>
              <a:spcBef>
                <a:spcPts val="675"/>
              </a:spcBef>
              <a:buClr>
                <a:srgbClr val="0bd0d9"/>
              </a:buClr>
              <a:buSzPct val="95000"/>
              <a:buFont typeface="Wingdings 2" charset="2"/>
              <a:buChar char=""/>
            </a:pPr>
            <a:r>
              <a:rPr b="0" lang="en-US" sz="2700" spc="-1" strike="noStrike">
                <a:solidFill>
                  <a:srgbClr val="000000"/>
                </a:solidFill>
                <a:latin typeface="Constantia"/>
              </a:rPr>
              <a:t>Appropriate and qualified service vendor selection</a:t>
            </a:r>
            <a:endParaRPr b="0" lang="en-US" sz="2700" spc="-1" strike="noStrike">
              <a:solidFill>
                <a:srgbClr val="000000"/>
              </a:solidFill>
              <a:latin typeface="Times New Roman"/>
            </a:endParaRPr>
          </a:p>
          <a:p>
            <a:pPr marL="272880" indent="-272880" algn="just">
              <a:lnSpc>
                <a:spcPct val="140000"/>
              </a:lnSpc>
              <a:spcBef>
                <a:spcPts val="675"/>
              </a:spcBef>
              <a:buClr>
                <a:srgbClr val="0bd0d9"/>
              </a:buClr>
              <a:buSzPct val="95000"/>
              <a:buFont typeface="Wingdings 2" charset="2"/>
              <a:buChar char=""/>
            </a:pPr>
            <a:r>
              <a:rPr b="0" lang="en-US" sz="2700" spc="-1" strike="noStrike">
                <a:solidFill>
                  <a:srgbClr val="000000"/>
                </a:solidFill>
                <a:latin typeface="Constantia"/>
              </a:rPr>
              <a:t>Control mechanism to be developed to ensure effectiveness of service contract program (SLA-Service level agreement)</a:t>
            </a:r>
            <a:endParaRPr b="0" lang="en-US" sz="2700" spc="-1" strike="noStrike">
              <a:solidFill>
                <a:srgbClr val="000000"/>
              </a:solidFill>
              <a:latin typeface="Times New Roman"/>
            </a:endParaRPr>
          </a:p>
          <a:p>
            <a:pPr marL="272880" indent="-272880" algn="just">
              <a:lnSpc>
                <a:spcPct val="140000"/>
              </a:lnSpc>
              <a:spcBef>
                <a:spcPts val="675"/>
              </a:spcBef>
              <a:buClr>
                <a:srgbClr val="0bd0d9"/>
              </a:buClr>
              <a:buSzPct val="95000"/>
              <a:buFont typeface="Wingdings 2" charset="2"/>
              <a:buChar char=""/>
            </a:pPr>
            <a:r>
              <a:rPr b="0" lang="en-US" sz="2700" spc="-1" strike="noStrike">
                <a:solidFill>
                  <a:srgbClr val="000000"/>
                </a:solidFill>
                <a:latin typeface="Constantia"/>
              </a:rPr>
              <a:t>Usually a nodal person identified to manage equipment service program</a:t>
            </a:r>
            <a:endParaRPr b="0" lang="en-US" sz="2700" spc="-1" strike="noStrike">
              <a:solidFill>
                <a:srgbClr val="000000"/>
              </a:solidFill>
              <a:latin typeface="Times New Roman"/>
            </a:endParaRPr>
          </a:p>
          <a:p>
            <a:pPr marL="272880" indent="-272880">
              <a:lnSpc>
                <a:spcPct val="90000"/>
              </a:lnSpc>
              <a:spcBef>
                <a:spcPts val="675"/>
              </a:spcBef>
              <a:buClr>
                <a:srgbClr val="0bd0d9"/>
              </a:buClr>
              <a:buSzPct val="95000"/>
              <a:buFont typeface="Wingdings 2" charset="2"/>
              <a:buChar char=""/>
            </a:pPr>
            <a:endParaRPr b="0" lang="en-US" sz="27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3" name="TextShape 1"/>
          <p:cNvSpPr txBox="1"/>
          <p:nvPr/>
        </p:nvSpPr>
        <p:spPr>
          <a:xfrm>
            <a:off x="457200" y="914400"/>
            <a:ext cx="8229600" cy="838080"/>
          </a:xfrm>
          <a:prstGeom prst="rect">
            <a:avLst/>
          </a:prstGeom>
          <a:blipFill rotWithShape="0">
            <a:blip r:embed="rId1"/>
            <a:tile/>
          </a:blipFill>
          <a:ln>
            <a:noFill/>
          </a:ln>
        </p:spPr>
        <p:txBody>
          <a:bodyPr lIns="0" rIns="0" bIns="0" anchor="ctr">
            <a:noAutofit/>
          </a:bodyPr>
          <a:p>
            <a:pPr>
              <a:lnSpc>
                <a:spcPct val="100000"/>
              </a:lnSpc>
            </a:pPr>
            <a:r>
              <a:rPr b="1" lang="en-US" sz="4500" spc="-1" strike="noStrike">
                <a:solidFill>
                  <a:srgbClr val="04617b"/>
                </a:solidFill>
                <a:latin typeface="Constantia"/>
              </a:rPr>
              <a:t>Conclusion</a:t>
            </a:r>
            <a:endParaRPr b="0" lang="en-US" sz="4500" spc="-1" strike="noStrike">
              <a:solidFill>
                <a:srgbClr val="04617b"/>
              </a:solidFill>
              <a:latin typeface="Calibri"/>
            </a:endParaRPr>
          </a:p>
        </p:txBody>
      </p:sp>
      <p:sp>
        <p:nvSpPr>
          <p:cNvPr id="304" name="TextShape 2"/>
          <p:cNvSpPr txBox="1"/>
          <p:nvPr/>
        </p:nvSpPr>
        <p:spPr>
          <a:xfrm>
            <a:off x="228240" y="1523520"/>
            <a:ext cx="8534520" cy="487692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/>
          </a:bodyPr>
          <a:p>
            <a:pPr marL="272880" indent="-272880" algn="just">
              <a:lnSpc>
                <a:spcPct val="150000"/>
              </a:lnSpc>
              <a:spcBef>
                <a:spcPts val="825"/>
              </a:spcBef>
            </a:pPr>
            <a:r>
              <a:rPr b="0" lang="en-US" sz="3300" spc="-1" strike="noStrike">
                <a:solidFill>
                  <a:srgbClr val="000000"/>
                </a:solidFill>
                <a:latin typeface="Constantia"/>
              </a:rPr>
              <a:t>To ensure optimum utilization of equipment,</a:t>
            </a:r>
            <a:endParaRPr b="0" lang="en-US" sz="3300" spc="-1" strike="noStrike">
              <a:solidFill>
                <a:srgbClr val="000000"/>
              </a:solidFill>
              <a:latin typeface="Constantia"/>
            </a:endParaRPr>
          </a:p>
          <a:p>
            <a:pPr marL="272880" indent="-272880" algn="just">
              <a:lnSpc>
                <a:spcPct val="150000"/>
              </a:lnSpc>
              <a:spcBef>
                <a:spcPts val="825"/>
              </a:spcBef>
            </a:pPr>
            <a:r>
              <a:rPr b="0" lang="en-US" sz="3300" spc="-1" strike="noStrike">
                <a:solidFill>
                  <a:srgbClr val="000000"/>
                </a:solidFill>
                <a:latin typeface="Constantia"/>
              </a:rPr>
              <a:t>continuity of patient care with greater quality</a:t>
            </a:r>
            <a:endParaRPr b="0" lang="en-US" sz="3300" spc="-1" strike="noStrike">
              <a:solidFill>
                <a:srgbClr val="000000"/>
              </a:solidFill>
              <a:latin typeface="Constantia"/>
            </a:endParaRPr>
          </a:p>
          <a:p>
            <a:pPr marL="272880" indent="-272880" algn="just">
              <a:lnSpc>
                <a:spcPct val="150000"/>
              </a:lnSpc>
              <a:spcBef>
                <a:spcPts val="825"/>
              </a:spcBef>
            </a:pPr>
            <a:r>
              <a:rPr b="0" lang="en-US" sz="3300" spc="-1" strike="noStrike">
                <a:solidFill>
                  <a:srgbClr val="000000"/>
                </a:solidFill>
                <a:latin typeface="Constantia"/>
              </a:rPr>
              <a:t>at reduced cost, it is imperative for health care</a:t>
            </a:r>
            <a:endParaRPr b="0" lang="en-US" sz="3300" spc="-1" strike="noStrike">
              <a:solidFill>
                <a:srgbClr val="000000"/>
              </a:solidFill>
              <a:latin typeface="Constantia"/>
            </a:endParaRPr>
          </a:p>
          <a:p>
            <a:pPr marL="272880" indent="-272880" algn="just">
              <a:lnSpc>
                <a:spcPct val="150000"/>
              </a:lnSpc>
              <a:spcBef>
                <a:spcPts val="825"/>
              </a:spcBef>
            </a:pPr>
            <a:r>
              <a:rPr b="0" lang="en-US" sz="3300" spc="-1" strike="noStrike">
                <a:solidFill>
                  <a:srgbClr val="000000"/>
                </a:solidFill>
                <a:latin typeface="Constantia"/>
              </a:rPr>
              <a:t>facilities to have a effective equipment</a:t>
            </a:r>
            <a:endParaRPr b="0" lang="en-US" sz="3300" spc="-1" strike="noStrike">
              <a:solidFill>
                <a:srgbClr val="000000"/>
              </a:solidFill>
              <a:latin typeface="Constantia"/>
            </a:endParaRPr>
          </a:p>
          <a:p>
            <a:pPr marL="272880" indent="-272880" algn="just">
              <a:lnSpc>
                <a:spcPct val="150000"/>
              </a:lnSpc>
              <a:spcBef>
                <a:spcPts val="825"/>
              </a:spcBef>
            </a:pPr>
            <a:r>
              <a:rPr b="0" lang="en-US" sz="3300" spc="-1" strike="noStrike">
                <a:solidFill>
                  <a:srgbClr val="000000"/>
                </a:solidFill>
                <a:latin typeface="Constantia"/>
              </a:rPr>
              <a:t>management system.</a:t>
            </a:r>
            <a:endParaRPr b="0" lang="en-US" sz="3300" spc="-1" strike="noStrike">
              <a:solidFill>
                <a:srgbClr val="000000"/>
              </a:solidFill>
              <a:latin typeface="Constantia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TextShape 1"/>
          <p:cNvSpPr txBox="1"/>
          <p:nvPr/>
        </p:nvSpPr>
        <p:spPr>
          <a:xfrm>
            <a:off x="228600" y="1371600"/>
            <a:ext cx="8610480" cy="541008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/>
          </a:bodyPr>
          <a:p>
            <a:pPr marL="272880" indent="-272880">
              <a:spcBef>
                <a:spcPts val="550"/>
              </a:spcBef>
              <a:buClr>
                <a:srgbClr val="0bd0d9"/>
              </a:buClr>
              <a:buSzPct val="95000"/>
              <a:buFont typeface="Wingdings 2" charset="2"/>
              <a:buChar char=""/>
            </a:pPr>
            <a:r>
              <a:rPr b="0" lang="en-US" sz="2200" spc="-1" strike="noStrike">
                <a:solidFill>
                  <a:srgbClr val="000000"/>
                </a:solidFill>
                <a:latin typeface="Constantia"/>
              </a:rPr>
              <a:t>Era of cost intensive Medicare</a:t>
            </a:r>
            <a:endParaRPr b="0" lang="en-US" sz="2200" spc="-1" strike="noStrike">
              <a:solidFill>
                <a:srgbClr val="000000"/>
              </a:solidFill>
              <a:latin typeface="Constantia"/>
            </a:endParaRPr>
          </a:p>
          <a:p>
            <a:pPr marL="272880" indent="-272880">
              <a:spcBef>
                <a:spcPts val="550"/>
              </a:spcBef>
              <a:buClr>
                <a:srgbClr val="0bd0d9"/>
              </a:buClr>
              <a:buSzPct val="95000"/>
              <a:buFont typeface="Wingdings 2" charset="2"/>
              <a:buChar char=""/>
            </a:pPr>
            <a:r>
              <a:rPr b="0" lang="en-US" sz="2200" spc="-1" strike="noStrike">
                <a:solidFill>
                  <a:srgbClr val="000000"/>
                </a:solidFill>
                <a:latin typeface="Constantia"/>
              </a:rPr>
              <a:t>Demand for improved diagnostic facilities</a:t>
            </a:r>
            <a:endParaRPr b="0" lang="en-US" sz="2200" spc="-1" strike="noStrike">
              <a:solidFill>
                <a:srgbClr val="000000"/>
              </a:solidFill>
              <a:latin typeface="Constantia"/>
            </a:endParaRPr>
          </a:p>
          <a:p>
            <a:pPr marL="272880" indent="-272880">
              <a:spcBef>
                <a:spcPts val="550"/>
              </a:spcBef>
              <a:buClr>
                <a:srgbClr val="0bd0d9"/>
              </a:buClr>
              <a:buSzPct val="95000"/>
              <a:buFont typeface="Wingdings 2" charset="2"/>
              <a:buChar char=""/>
            </a:pPr>
            <a:r>
              <a:rPr b="0" lang="en-US" sz="2200" spc="-1" strike="noStrike">
                <a:solidFill>
                  <a:srgbClr val="000000"/>
                </a:solidFill>
                <a:latin typeface="Constantia"/>
              </a:rPr>
              <a:t>Sophisticated equipment with modern technology</a:t>
            </a:r>
            <a:endParaRPr b="0" lang="en-US" sz="2200" spc="-1" strike="noStrike">
              <a:solidFill>
                <a:srgbClr val="000000"/>
              </a:solidFill>
              <a:latin typeface="Constantia"/>
            </a:endParaRPr>
          </a:p>
          <a:p>
            <a:pPr marL="272880" indent="-272880">
              <a:spcBef>
                <a:spcPts val="550"/>
              </a:spcBef>
              <a:buClr>
                <a:srgbClr val="0bd0d9"/>
              </a:buClr>
              <a:buSzPct val="95000"/>
              <a:buFont typeface="Wingdings 2" charset="2"/>
              <a:buChar char=""/>
            </a:pPr>
            <a:r>
              <a:rPr b="0" lang="en-US" sz="2200" spc="-1" strike="noStrike">
                <a:solidFill>
                  <a:srgbClr val="000000"/>
                </a:solidFill>
                <a:latin typeface="Constantia"/>
              </a:rPr>
              <a:t>Medical devices are assets that directly affect human lives</a:t>
            </a:r>
            <a:endParaRPr b="0" lang="en-US" sz="2200" spc="-1" strike="noStrike">
              <a:solidFill>
                <a:srgbClr val="000000"/>
              </a:solidFill>
              <a:latin typeface="Constantia"/>
            </a:endParaRPr>
          </a:p>
          <a:p>
            <a:pPr marL="272880" indent="-272880">
              <a:spcBef>
                <a:spcPts val="550"/>
              </a:spcBef>
              <a:buClr>
                <a:srgbClr val="0bd0d9"/>
              </a:buClr>
              <a:buSzPct val="95000"/>
              <a:buFont typeface="Wingdings 2" charset="2"/>
              <a:buChar char=""/>
            </a:pPr>
            <a:r>
              <a:rPr b="0" lang="en-US" sz="2200" spc="-1" strike="noStrike">
                <a:solidFill>
                  <a:srgbClr val="000000"/>
                </a:solidFill>
                <a:latin typeface="Constantia"/>
              </a:rPr>
              <a:t>They are considerable costly investments</a:t>
            </a:r>
            <a:endParaRPr b="0" lang="en-US" sz="2200" spc="-1" strike="noStrike">
              <a:solidFill>
                <a:srgbClr val="000000"/>
              </a:solidFill>
              <a:latin typeface="Constantia"/>
            </a:endParaRPr>
          </a:p>
          <a:p>
            <a:pPr marL="272880" indent="-272880">
              <a:spcBef>
                <a:spcPts val="550"/>
              </a:spcBef>
              <a:buClr>
                <a:srgbClr val="0bd0d9"/>
              </a:buClr>
              <a:buSzPct val="95000"/>
              <a:buFont typeface="Wingdings 2" charset="2"/>
              <a:buChar char=""/>
            </a:pPr>
            <a:r>
              <a:rPr b="0" lang="en-US" sz="2200" spc="-1" strike="noStrike">
                <a:solidFill>
                  <a:srgbClr val="000000"/>
                </a:solidFill>
                <a:latin typeface="Constantia"/>
              </a:rPr>
              <a:t>Equipment maintenance program keep the hospital equipment in a reliable, safe and available for use when it is needed</a:t>
            </a:r>
            <a:endParaRPr b="0" lang="en-US" sz="2200" spc="-1" strike="noStrike">
              <a:solidFill>
                <a:srgbClr val="000000"/>
              </a:solidFill>
              <a:latin typeface="Constantia"/>
            </a:endParaRPr>
          </a:p>
          <a:p>
            <a:pPr marL="272880" indent="-272880">
              <a:spcBef>
                <a:spcPts val="550"/>
              </a:spcBef>
              <a:buClr>
                <a:srgbClr val="0bd0d9"/>
              </a:buClr>
              <a:buSzPct val="95000"/>
              <a:buFont typeface="Wingdings 2" charset="2"/>
              <a:buChar char=""/>
            </a:pPr>
            <a:r>
              <a:rPr b="0" lang="en-US" sz="2200" spc="-1" strike="noStrike">
                <a:solidFill>
                  <a:srgbClr val="000000"/>
                </a:solidFill>
                <a:latin typeface="Constantia"/>
              </a:rPr>
              <a:t>Such a programme prolongs the useful life of the equipment and cost effective</a:t>
            </a:r>
            <a:endParaRPr b="0" lang="en-US" sz="2200" spc="-1" strike="noStrike">
              <a:solidFill>
                <a:srgbClr val="000000"/>
              </a:solidFill>
              <a:latin typeface="Constantia"/>
            </a:endParaRPr>
          </a:p>
          <a:p>
            <a:pPr marL="272880" indent="-272880">
              <a:spcBef>
                <a:spcPts val="550"/>
              </a:spcBef>
              <a:buClr>
                <a:srgbClr val="0bd0d9"/>
              </a:buClr>
              <a:buSzPct val="95000"/>
              <a:buFont typeface="Wingdings 2" charset="2"/>
              <a:buChar char=""/>
            </a:pPr>
            <a:r>
              <a:rPr b="0" lang="en-US" sz="2200" spc="-1" strike="noStrike">
                <a:solidFill>
                  <a:srgbClr val="000000"/>
                </a:solidFill>
                <a:latin typeface="Constantia"/>
              </a:rPr>
              <a:t>To optimize utilization to obtain maximum return for capital invested</a:t>
            </a:r>
            <a:endParaRPr b="0" lang="en-US" sz="2200" spc="-1" strike="noStrike">
              <a:solidFill>
                <a:srgbClr val="000000"/>
              </a:solidFill>
              <a:latin typeface="Constantia"/>
            </a:endParaRPr>
          </a:p>
          <a:p>
            <a:pPr marL="272880" indent="-272880">
              <a:spcBef>
                <a:spcPts val="550"/>
              </a:spcBef>
              <a:buClr>
                <a:srgbClr val="0bd0d9"/>
              </a:buClr>
              <a:buSzPct val="95000"/>
              <a:buFont typeface="Wingdings 2" charset="2"/>
              <a:buChar char=""/>
            </a:pPr>
            <a:r>
              <a:rPr b="0" lang="en-US" sz="2200" spc="-1" strike="noStrike">
                <a:solidFill>
                  <a:srgbClr val="000000"/>
                </a:solidFill>
                <a:latin typeface="Constantia"/>
              </a:rPr>
              <a:t>Better utilization results in quick “Break-even-point” </a:t>
            </a:r>
            <a:endParaRPr b="0" lang="en-US" sz="2200" spc="-1" strike="noStrike">
              <a:solidFill>
                <a:srgbClr val="000000"/>
              </a:solidFill>
              <a:latin typeface="Constantia"/>
            </a:endParaRPr>
          </a:p>
          <a:p>
            <a:pPr marL="272880" indent="-272880">
              <a:spcBef>
                <a:spcPts val="550"/>
              </a:spcBef>
              <a:buClr>
                <a:srgbClr val="0bd0d9"/>
              </a:buClr>
              <a:buSzPct val="95000"/>
              <a:buFont typeface="Wingdings 2" charset="2"/>
              <a:buChar char=""/>
            </a:pPr>
            <a:r>
              <a:rPr b="0" lang="en-US" sz="2200" spc="-1" strike="noStrike">
                <a:solidFill>
                  <a:srgbClr val="000000"/>
                </a:solidFill>
                <a:latin typeface="Constantia"/>
              </a:rPr>
              <a:t>Optimal patient handling and rapid turn  over minimizes cost</a:t>
            </a:r>
            <a:endParaRPr b="0" lang="en-US" sz="2200" spc="-1" strike="noStrike">
              <a:solidFill>
                <a:srgbClr val="000000"/>
              </a:solidFill>
              <a:latin typeface="Constantia"/>
            </a:endParaRPr>
          </a:p>
          <a:p>
            <a:pPr marL="272880" indent="-272880">
              <a:spcBef>
                <a:spcPts val="550"/>
              </a:spcBef>
              <a:buClr>
                <a:srgbClr val="0bd0d9"/>
              </a:buClr>
              <a:buSzPct val="95000"/>
              <a:buFont typeface="Wingdings 2" charset="2"/>
              <a:buChar char=""/>
            </a:pPr>
            <a:r>
              <a:rPr b="0" lang="en-US" sz="2200" spc="-1" strike="noStrike">
                <a:solidFill>
                  <a:srgbClr val="000000"/>
                </a:solidFill>
                <a:latin typeface="Constantia"/>
              </a:rPr>
              <a:t>Quality patient care, Safety and satisfaction </a:t>
            </a:r>
            <a:endParaRPr b="0" lang="en-US" sz="2200" spc="-1" strike="noStrike">
              <a:solidFill>
                <a:srgbClr val="000000"/>
              </a:solidFill>
              <a:latin typeface="Constantia"/>
            </a:endParaRPr>
          </a:p>
        </p:txBody>
      </p:sp>
      <p:sp>
        <p:nvSpPr>
          <p:cNvPr id="209" name="TextShape 2"/>
          <p:cNvSpPr txBox="1"/>
          <p:nvPr/>
        </p:nvSpPr>
        <p:spPr>
          <a:xfrm>
            <a:off x="228600" y="761760"/>
            <a:ext cx="8610480" cy="533160"/>
          </a:xfrm>
          <a:prstGeom prst="rect">
            <a:avLst/>
          </a:prstGeom>
          <a:blipFill rotWithShape="0">
            <a:blip r:embed="rId1"/>
            <a:tile/>
          </a:blipFill>
          <a:ln>
            <a:noFill/>
          </a:ln>
        </p:spPr>
        <p:txBody>
          <a:bodyPr lIns="0" rIns="0" bIns="0" anchor="ctr">
            <a:noAutofit/>
          </a:bodyPr>
          <a:p>
            <a:pPr>
              <a:lnSpc>
                <a:spcPct val="100000"/>
              </a:lnSpc>
            </a:pPr>
            <a:r>
              <a:rPr b="1" lang="en-US" sz="3200" spc="-1" strike="noStrike">
                <a:solidFill>
                  <a:srgbClr val="04617b"/>
                </a:solidFill>
                <a:latin typeface="Constantia"/>
              </a:rPr>
              <a:t>Why Equipment Management is Important</a:t>
            </a:r>
            <a:endParaRPr b="0" lang="en-US" sz="3200" spc="-1" strike="noStrike">
              <a:solidFill>
                <a:srgbClr val="04617b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TextShape 1"/>
          <p:cNvSpPr txBox="1"/>
          <p:nvPr/>
        </p:nvSpPr>
        <p:spPr>
          <a:xfrm>
            <a:off x="457200" y="914040"/>
            <a:ext cx="8229600" cy="685800"/>
          </a:xfrm>
          <a:prstGeom prst="rect">
            <a:avLst/>
          </a:prstGeom>
          <a:blipFill rotWithShape="0">
            <a:blip r:embed="rId1"/>
            <a:tile/>
          </a:blipFill>
          <a:ln>
            <a:noFill/>
          </a:ln>
        </p:spPr>
        <p:txBody>
          <a:bodyPr lIns="0" rIns="0" bIns="0" anchor="ctr">
            <a:noAutofit/>
          </a:bodyPr>
          <a:p>
            <a:pPr>
              <a:lnSpc>
                <a:spcPct val="100000"/>
              </a:lnSpc>
            </a:pPr>
            <a:r>
              <a:rPr b="1" lang="en-US" sz="4500" spc="-1" strike="noStrike">
                <a:solidFill>
                  <a:srgbClr val="04617b"/>
                </a:solidFill>
                <a:latin typeface="Constantia"/>
              </a:rPr>
              <a:t>Benefits</a:t>
            </a:r>
            <a:endParaRPr b="0" lang="en-US" sz="4500" spc="-1" strike="noStrike">
              <a:solidFill>
                <a:srgbClr val="04617b"/>
              </a:solidFill>
              <a:latin typeface="Calibri"/>
            </a:endParaRPr>
          </a:p>
        </p:txBody>
      </p:sp>
      <p:sp>
        <p:nvSpPr>
          <p:cNvPr id="211" name="TextShape 2"/>
          <p:cNvSpPr txBox="1"/>
          <p:nvPr/>
        </p:nvSpPr>
        <p:spPr>
          <a:xfrm>
            <a:off x="304560" y="1523880"/>
            <a:ext cx="8458200" cy="510552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p>
            <a:pPr marL="272880" indent="-272880">
              <a:lnSpc>
                <a:spcPct val="150000"/>
              </a:lnSpc>
              <a:spcBef>
                <a:spcPts val="697"/>
              </a:spcBef>
              <a:buClr>
                <a:srgbClr val="0bd0d9"/>
              </a:buClr>
              <a:buSzPct val="95000"/>
              <a:buFont typeface="Wingdings 2" charset="2"/>
              <a:buChar char=""/>
            </a:pPr>
            <a:r>
              <a:rPr b="0" lang="en-US" sz="2800" spc="-1" strike="noStrike">
                <a:solidFill>
                  <a:srgbClr val="000000"/>
                </a:solidFill>
                <a:latin typeface="Constantia"/>
              </a:rPr>
              <a:t>Greater Safety</a:t>
            </a:r>
            <a:endParaRPr b="0" lang="en-US" sz="2800" spc="-1" strike="noStrike">
              <a:solidFill>
                <a:srgbClr val="000000"/>
              </a:solidFill>
              <a:latin typeface="Constantia"/>
            </a:endParaRPr>
          </a:p>
          <a:p>
            <a:pPr marL="272880" indent="-272880">
              <a:lnSpc>
                <a:spcPct val="150000"/>
              </a:lnSpc>
              <a:spcBef>
                <a:spcPts val="697"/>
              </a:spcBef>
              <a:buClr>
                <a:srgbClr val="0bd0d9"/>
              </a:buClr>
              <a:buSzPct val="95000"/>
              <a:buFont typeface="Wingdings 2" charset="2"/>
              <a:buChar char=""/>
            </a:pPr>
            <a:r>
              <a:rPr b="0" lang="en-US" sz="2800" spc="-1" strike="noStrike">
                <a:solidFill>
                  <a:srgbClr val="000000"/>
                </a:solidFill>
                <a:latin typeface="Constantia"/>
              </a:rPr>
              <a:t>Decreased Production Down Time</a:t>
            </a:r>
            <a:endParaRPr b="0" lang="en-US" sz="2800" spc="-1" strike="noStrike">
              <a:solidFill>
                <a:srgbClr val="000000"/>
              </a:solidFill>
              <a:latin typeface="Constantia"/>
            </a:endParaRPr>
          </a:p>
          <a:p>
            <a:pPr marL="272880" indent="-272880">
              <a:lnSpc>
                <a:spcPct val="150000"/>
              </a:lnSpc>
              <a:spcBef>
                <a:spcPts val="697"/>
              </a:spcBef>
              <a:buClr>
                <a:srgbClr val="0bd0d9"/>
              </a:buClr>
              <a:buSzPct val="95000"/>
              <a:buFont typeface="Wingdings 2" charset="2"/>
              <a:buChar char=""/>
            </a:pPr>
            <a:r>
              <a:rPr b="0" lang="en-US" sz="2800" spc="-1" strike="noStrike">
                <a:solidFill>
                  <a:srgbClr val="000000"/>
                </a:solidFill>
                <a:latin typeface="Constantia"/>
              </a:rPr>
              <a:t>Fewer large Scale &amp; Repetitive Repairs</a:t>
            </a:r>
            <a:endParaRPr b="0" lang="en-US" sz="2800" spc="-1" strike="noStrike">
              <a:solidFill>
                <a:srgbClr val="000000"/>
              </a:solidFill>
              <a:latin typeface="Constantia"/>
            </a:endParaRPr>
          </a:p>
          <a:p>
            <a:pPr marL="272880" indent="-272880">
              <a:lnSpc>
                <a:spcPct val="150000"/>
              </a:lnSpc>
              <a:spcBef>
                <a:spcPts val="697"/>
              </a:spcBef>
              <a:buClr>
                <a:srgbClr val="0bd0d9"/>
              </a:buClr>
              <a:buSzPct val="95000"/>
              <a:buFont typeface="Wingdings 2" charset="2"/>
              <a:buChar char=""/>
            </a:pPr>
            <a:r>
              <a:rPr b="0" lang="en-US" sz="2800" spc="-1" strike="noStrike">
                <a:solidFill>
                  <a:srgbClr val="000000"/>
                </a:solidFill>
                <a:latin typeface="Constantia"/>
              </a:rPr>
              <a:t>Less Cost for Simple Repairs</a:t>
            </a:r>
            <a:endParaRPr b="0" lang="en-US" sz="2800" spc="-1" strike="noStrike">
              <a:solidFill>
                <a:srgbClr val="000000"/>
              </a:solidFill>
              <a:latin typeface="Constantia"/>
            </a:endParaRPr>
          </a:p>
          <a:p>
            <a:pPr marL="272880" indent="-272880">
              <a:lnSpc>
                <a:spcPct val="150000"/>
              </a:lnSpc>
              <a:spcBef>
                <a:spcPts val="697"/>
              </a:spcBef>
              <a:buClr>
                <a:srgbClr val="0bd0d9"/>
              </a:buClr>
              <a:buSzPct val="95000"/>
              <a:buFont typeface="Wingdings 2" charset="2"/>
              <a:buChar char=""/>
            </a:pPr>
            <a:r>
              <a:rPr b="0" lang="en-US" sz="2800" spc="-1" strike="noStrike">
                <a:solidFill>
                  <a:srgbClr val="000000"/>
                </a:solidFill>
                <a:latin typeface="Constantia"/>
              </a:rPr>
              <a:t>Less Standby Equipment Required</a:t>
            </a:r>
            <a:endParaRPr b="0" lang="en-US" sz="2800" spc="-1" strike="noStrike">
              <a:solidFill>
                <a:srgbClr val="000000"/>
              </a:solidFill>
              <a:latin typeface="Constantia"/>
            </a:endParaRPr>
          </a:p>
          <a:p>
            <a:pPr marL="272880" indent="-272880">
              <a:lnSpc>
                <a:spcPct val="150000"/>
              </a:lnSpc>
              <a:spcBef>
                <a:spcPts val="697"/>
              </a:spcBef>
              <a:buClr>
                <a:srgbClr val="0bd0d9"/>
              </a:buClr>
              <a:buSzPct val="95000"/>
              <a:buFont typeface="Wingdings 2" charset="2"/>
              <a:buChar char=""/>
            </a:pPr>
            <a:r>
              <a:rPr b="0" lang="en-US" sz="2800" spc="-1" strike="noStrike">
                <a:solidFill>
                  <a:srgbClr val="000000"/>
                </a:solidFill>
                <a:latin typeface="Constantia"/>
              </a:rPr>
              <a:t>Better Spare parts Control</a:t>
            </a:r>
            <a:endParaRPr b="0" lang="en-US" sz="2800" spc="-1" strike="noStrike">
              <a:solidFill>
                <a:srgbClr val="000000"/>
              </a:solidFill>
              <a:latin typeface="Constantia"/>
            </a:endParaRPr>
          </a:p>
          <a:p>
            <a:pPr marL="272880" indent="-272880">
              <a:lnSpc>
                <a:spcPct val="150000"/>
              </a:lnSpc>
              <a:spcBef>
                <a:spcPts val="697"/>
              </a:spcBef>
              <a:buClr>
                <a:srgbClr val="0bd0d9"/>
              </a:buClr>
              <a:buSzPct val="95000"/>
              <a:buFont typeface="Wingdings 2" charset="2"/>
              <a:buChar char=""/>
            </a:pPr>
            <a:r>
              <a:rPr b="0" lang="en-US" sz="2800" spc="-1" strike="noStrike">
                <a:solidFill>
                  <a:srgbClr val="000000"/>
                </a:solidFill>
                <a:latin typeface="Constantia"/>
              </a:rPr>
              <a:t>Proper Identification f Items</a:t>
            </a:r>
            <a:endParaRPr b="0" lang="en-US" sz="2800" spc="-1" strike="noStrike">
              <a:solidFill>
                <a:srgbClr val="000000"/>
              </a:solidFill>
              <a:latin typeface="Constantia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TextShape 1"/>
          <p:cNvSpPr txBox="1"/>
          <p:nvPr/>
        </p:nvSpPr>
        <p:spPr>
          <a:xfrm>
            <a:off x="456840" y="837720"/>
            <a:ext cx="7924680" cy="685800"/>
          </a:xfrm>
          <a:prstGeom prst="rect">
            <a:avLst/>
          </a:prstGeom>
          <a:blipFill rotWithShape="0">
            <a:blip r:embed="rId1"/>
            <a:tile/>
          </a:blipFill>
          <a:ln>
            <a:noFill/>
          </a:ln>
        </p:spPr>
        <p:txBody>
          <a:bodyPr lIns="0" rIns="0" bIns="0" anchor="ctr">
            <a:noAutofit/>
          </a:bodyPr>
          <a:p>
            <a:pPr>
              <a:lnSpc>
                <a:spcPct val="100000"/>
              </a:lnSpc>
            </a:pPr>
            <a:r>
              <a:rPr b="1" lang="en-US" sz="4100" spc="-1" strike="noStrike">
                <a:solidFill>
                  <a:srgbClr val="04617b"/>
                </a:solidFill>
                <a:latin typeface="Constantia"/>
              </a:rPr>
              <a:t>Challenges</a:t>
            </a:r>
            <a:r>
              <a:rPr b="1" lang="en-US" sz="3200" spc="-1" strike="noStrike">
                <a:solidFill>
                  <a:srgbClr val="04617b"/>
                </a:solidFill>
                <a:latin typeface="Constantia"/>
              </a:rPr>
              <a:t> </a:t>
            </a:r>
            <a:endParaRPr b="0" lang="en-US" sz="3200" spc="-1" strike="noStrike">
              <a:solidFill>
                <a:srgbClr val="04617b"/>
              </a:solidFill>
              <a:latin typeface="Calibri"/>
            </a:endParaRPr>
          </a:p>
        </p:txBody>
      </p:sp>
      <p:sp>
        <p:nvSpPr>
          <p:cNvPr id="213" name="TextShape 2"/>
          <p:cNvSpPr txBox="1"/>
          <p:nvPr/>
        </p:nvSpPr>
        <p:spPr>
          <a:xfrm>
            <a:off x="228600" y="1523520"/>
            <a:ext cx="8686800" cy="487692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/>
          </a:bodyPr>
          <a:p>
            <a:pPr marL="272880" indent="-272880">
              <a:spcBef>
                <a:spcPts val="598"/>
              </a:spcBef>
              <a:buClr>
                <a:srgbClr val="0bd0d9"/>
              </a:buClr>
              <a:buSzPct val="95000"/>
              <a:buFont typeface="Wingdings 2" charset="2"/>
              <a:buChar char=""/>
            </a:pPr>
            <a:endParaRPr b="0" lang="en-US" sz="2600" spc="-1" strike="noStrike">
              <a:solidFill>
                <a:srgbClr val="000000"/>
              </a:solidFill>
              <a:latin typeface="Constantia"/>
            </a:endParaRPr>
          </a:p>
          <a:p>
            <a:pPr marL="272880" indent="-272880">
              <a:spcBef>
                <a:spcPts val="598"/>
              </a:spcBef>
              <a:buClr>
                <a:srgbClr val="0bd0d9"/>
              </a:buClr>
              <a:buSzPct val="95000"/>
              <a:buFont typeface="Wingdings 2" charset="2"/>
              <a:buChar char=""/>
            </a:pPr>
            <a:r>
              <a:rPr b="0" lang="en-IN" sz="2400" spc="-1" strike="noStrike">
                <a:solidFill>
                  <a:srgbClr val="000000"/>
                </a:solidFill>
                <a:latin typeface="Constantia"/>
              </a:rPr>
              <a:t>The Challenges involved in hospital equipment management are the following: </a:t>
            </a:r>
            <a:endParaRPr b="0" lang="en-US" sz="2400" spc="-1" strike="noStrike">
              <a:solidFill>
                <a:srgbClr val="000000"/>
              </a:solidFill>
              <a:latin typeface="Constantia"/>
            </a:endParaRPr>
          </a:p>
          <a:p>
            <a:pPr marL="272880" indent="-272880">
              <a:spcBef>
                <a:spcPts val="198"/>
              </a:spcBef>
            </a:pPr>
            <a:endParaRPr b="0" lang="en-US" sz="2400" spc="-1" strike="noStrike">
              <a:solidFill>
                <a:srgbClr val="000000"/>
              </a:solidFill>
              <a:latin typeface="Constantia"/>
            </a:endParaRPr>
          </a:p>
          <a:p>
            <a:pPr marL="272880" indent="-272880">
              <a:spcBef>
                <a:spcPts val="598"/>
              </a:spcBef>
              <a:buClr>
                <a:srgbClr val="0bd0d9"/>
              </a:buClr>
              <a:buSzPct val="95000"/>
              <a:buFont typeface="Wingdings 2" charset="2"/>
              <a:buChar char=""/>
            </a:pPr>
            <a:r>
              <a:rPr b="0" lang="en-IN" sz="2400" spc="-1" strike="noStrike">
                <a:solidFill>
                  <a:srgbClr val="000000"/>
                </a:solidFill>
                <a:latin typeface="Constantia"/>
              </a:rPr>
              <a:t>Longer downtime of equipment. (Period of time that a system fails to provide or perform its primary function). </a:t>
            </a:r>
            <a:endParaRPr b="0" lang="en-US" sz="2400" spc="-1" strike="noStrike">
              <a:solidFill>
                <a:srgbClr val="000000"/>
              </a:solidFill>
              <a:latin typeface="Constantia"/>
            </a:endParaRPr>
          </a:p>
          <a:p>
            <a:pPr marL="272880" indent="-272880">
              <a:spcBef>
                <a:spcPts val="198"/>
              </a:spcBef>
            </a:pPr>
            <a:endParaRPr b="0" lang="en-US" sz="2400" spc="-1" strike="noStrike">
              <a:solidFill>
                <a:srgbClr val="000000"/>
              </a:solidFill>
              <a:latin typeface="Constantia"/>
            </a:endParaRPr>
          </a:p>
          <a:p>
            <a:pPr marL="272880" indent="-272880">
              <a:spcBef>
                <a:spcPts val="598"/>
              </a:spcBef>
              <a:buClr>
                <a:srgbClr val="0bd0d9"/>
              </a:buClr>
              <a:buSzPct val="95000"/>
              <a:buFont typeface="Wingdings 2" charset="2"/>
              <a:buChar char=""/>
            </a:pPr>
            <a:r>
              <a:rPr b="0" lang="en-IN" sz="2400" spc="-1" strike="noStrike">
                <a:solidFill>
                  <a:srgbClr val="000000"/>
                </a:solidFill>
                <a:latin typeface="Constantia"/>
              </a:rPr>
              <a:t>Hospital administrator’s inadequate knowledge on importance on routine hospital equipment maintenance and service. </a:t>
            </a:r>
            <a:endParaRPr b="0" lang="en-US" sz="2400" spc="-1" strike="noStrike">
              <a:solidFill>
                <a:srgbClr val="000000"/>
              </a:solidFill>
              <a:latin typeface="Constantia"/>
            </a:endParaRPr>
          </a:p>
          <a:p>
            <a:pPr marL="272880" indent="-272880">
              <a:spcBef>
                <a:spcPts val="198"/>
              </a:spcBef>
            </a:pPr>
            <a:endParaRPr b="0" lang="en-US" sz="2400" spc="-1" strike="noStrike">
              <a:solidFill>
                <a:srgbClr val="000000"/>
              </a:solidFill>
              <a:latin typeface="Constantia"/>
            </a:endParaRPr>
          </a:p>
          <a:p>
            <a:pPr marL="272880" indent="-272880">
              <a:spcBef>
                <a:spcPts val="598"/>
              </a:spcBef>
              <a:buClr>
                <a:srgbClr val="0bd0d9"/>
              </a:buClr>
              <a:buSzPct val="95000"/>
              <a:buFont typeface="Wingdings 2" charset="2"/>
              <a:buChar char=""/>
            </a:pPr>
            <a:r>
              <a:rPr b="0" lang="en-IN" sz="2400" spc="-1" strike="noStrike">
                <a:solidFill>
                  <a:srgbClr val="000000"/>
                </a:solidFill>
                <a:latin typeface="Constantia"/>
              </a:rPr>
              <a:t>Absence or little budgetary support for maintenance. </a:t>
            </a:r>
            <a:endParaRPr b="0" lang="en-US" sz="2400" spc="-1" strike="noStrike">
              <a:solidFill>
                <a:srgbClr val="000000"/>
              </a:solidFill>
              <a:latin typeface="Constantia"/>
            </a:endParaRPr>
          </a:p>
          <a:p>
            <a:pPr marL="272880" indent="-272880">
              <a:spcBef>
                <a:spcPts val="198"/>
              </a:spcBef>
            </a:pPr>
            <a:endParaRPr b="0" lang="en-US" sz="2400" spc="-1" strike="noStrike">
              <a:solidFill>
                <a:srgbClr val="000000"/>
              </a:solidFill>
              <a:latin typeface="Constantia"/>
            </a:endParaRPr>
          </a:p>
          <a:p>
            <a:pPr marL="272880" indent="-272880">
              <a:spcBef>
                <a:spcPts val="598"/>
              </a:spcBef>
              <a:buClr>
                <a:srgbClr val="0bd0d9"/>
              </a:buClr>
              <a:buSzPct val="95000"/>
              <a:buFont typeface="Wingdings 2" charset="2"/>
              <a:buChar char=""/>
            </a:pPr>
            <a:r>
              <a:rPr b="0" lang="en-IN" sz="2400" spc="-1" strike="noStrike">
                <a:solidFill>
                  <a:srgbClr val="000000"/>
                </a:solidFill>
                <a:latin typeface="Constantia"/>
              </a:rPr>
              <a:t>The lack of the framework for regular auditing system. </a:t>
            </a:r>
            <a:endParaRPr b="0" lang="en-US" sz="2400" spc="-1" strike="noStrike">
              <a:solidFill>
                <a:srgbClr val="000000"/>
              </a:solidFill>
              <a:latin typeface="Constantia"/>
            </a:endParaRPr>
          </a:p>
          <a:p>
            <a:pPr marL="272880" indent="-272880">
              <a:spcBef>
                <a:spcPts val="598"/>
              </a:spcBef>
              <a:buClr>
                <a:srgbClr val="0bd0d9"/>
              </a:buClr>
              <a:buSzPct val="95000"/>
              <a:buFont typeface="Wingdings 2" charset="2"/>
              <a:buChar char=""/>
            </a:pPr>
            <a:endParaRPr b="0" lang="en-US" sz="2400" spc="-1" strike="noStrike">
              <a:solidFill>
                <a:srgbClr val="000000"/>
              </a:solidFill>
              <a:latin typeface="Constantia"/>
            </a:endParaRPr>
          </a:p>
          <a:p>
            <a:pPr marL="272880" indent="-272880">
              <a:spcBef>
                <a:spcPts val="598"/>
              </a:spcBef>
            </a:pPr>
            <a:endParaRPr b="0" lang="en-US" sz="2400" spc="-1" strike="noStrike">
              <a:solidFill>
                <a:srgbClr val="000000"/>
              </a:solidFill>
              <a:latin typeface="Constantia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TextShape 1"/>
          <p:cNvSpPr txBox="1"/>
          <p:nvPr/>
        </p:nvSpPr>
        <p:spPr>
          <a:xfrm>
            <a:off x="380880" y="837720"/>
            <a:ext cx="8382240" cy="571500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/>
          </a:bodyPr>
          <a:p>
            <a:pPr marL="272880" indent="-272880">
              <a:spcBef>
                <a:spcPts val="649"/>
              </a:spcBef>
              <a:buClr>
                <a:srgbClr val="0bd0d9"/>
              </a:buClr>
              <a:buSzPct val="95000"/>
              <a:buFont typeface="Wingdings 2" charset="2"/>
              <a:buChar char=""/>
            </a:pPr>
            <a:r>
              <a:rPr b="0" lang="en-IN" sz="2600" spc="-1" strike="noStrike">
                <a:solidFill>
                  <a:srgbClr val="000000"/>
                </a:solidFill>
                <a:latin typeface="Constantia"/>
              </a:rPr>
              <a:t>Lack of knowledge and innovative ways of using new equipment.</a:t>
            </a:r>
            <a:endParaRPr b="0" lang="en-US" sz="2600" spc="-1" strike="noStrike">
              <a:solidFill>
                <a:srgbClr val="000000"/>
              </a:solidFill>
              <a:latin typeface="Constantia"/>
            </a:endParaRPr>
          </a:p>
          <a:p>
            <a:pPr marL="272880" indent="-272880">
              <a:spcBef>
                <a:spcPts val="224"/>
              </a:spcBef>
              <a:buClr>
                <a:srgbClr val="0bd0d9"/>
              </a:buClr>
              <a:buSzPct val="95000"/>
              <a:buFont typeface="Wingdings 2" charset="2"/>
              <a:buChar char=""/>
            </a:pPr>
            <a:endParaRPr b="0" lang="en-US" sz="2600" spc="-1" strike="noStrike">
              <a:solidFill>
                <a:srgbClr val="000000"/>
              </a:solidFill>
              <a:latin typeface="Constantia"/>
            </a:endParaRPr>
          </a:p>
          <a:p>
            <a:pPr marL="272880" indent="-272880">
              <a:spcBef>
                <a:spcPts val="649"/>
              </a:spcBef>
              <a:buClr>
                <a:srgbClr val="0bd0d9"/>
              </a:buClr>
              <a:buSzPct val="95000"/>
              <a:buFont typeface="Wingdings 2" charset="2"/>
              <a:buChar char=""/>
            </a:pPr>
            <a:r>
              <a:rPr b="0" lang="en-IN" sz="2600" spc="-1" strike="noStrike">
                <a:solidFill>
                  <a:srgbClr val="000000"/>
                </a:solidFill>
                <a:latin typeface="Constantia"/>
              </a:rPr>
              <a:t>Delayed fault reporting, example BP Apparatus patch up with plaster.</a:t>
            </a:r>
            <a:endParaRPr b="0" lang="en-US" sz="2600" spc="-1" strike="noStrike">
              <a:solidFill>
                <a:srgbClr val="000000"/>
              </a:solidFill>
              <a:latin typeface="Constantia"/>
            </a:endParaRPr>
          </a:p>
          <a:p>
            <a:pPr marL="272880" indent="-272880">
              <a:spcBef>
                <a:spcPts val="224"/>
              </a:spcBef>
            </a:pPr>
            <a:endParaRPr b="0" lang="en-US" sz="2600" spc="-1" strike="noStrike">
              <a:solidFill>
                <a:srgbClr val="000000"/>
              </a:solidFill>
              <a:latin typeface="Constantia"/>
            </a:endParaRPr>
          </a:p>
          <a:p>
            <a:pPr marL="272880" indent="-272880">
              <a:spcBef>
                <a:spcPts val="649"/>
              </a:spcBef>
              <a:buClr>
                <a:srgbClr val="0bd0d9"/>
              </a:buClr>
              <a:buSzPct val="95000"/>
              <a:buFont typeface="Wingdings 2" charset="2"/>
              <a:buChar char=""/>
            </a:pPr>
            <a:r>
              <a:rPr b="0" lang="en-IN" sz="2600" spc="-1" strike="noStrike">
                <a:solidFill>
                  <a:srgbClr val="000000"/>
                </a:solidFill>
                <a:latin typeface="Constantia"/>
              </a:rPr>
              <a:t>The difficulty in obtaining spare parts. </a:t>
            </a:r>
            <a:endParaRPr b="0" lang="en-US" sz="2600" spc="-1" strike="noStrike">
              <a:solidFill>
                <a:srgbClr val="000000"/>
              </a:solidFill>
              <a:latin typeface="Constantia"/>
            </a:endParaRPr>
          </a:p>
          <a:p>
            <a:pPr marL="272880" indent="-272880">
              <a:spcBef>
                <a:spcPts val="224"/>
              </a:spcBef>
            </a:pPr>
            <a:endParaRPr b="0" lang="en-US" sz="2600" spc="-1" strike="noStrike">
              <a:solidFill>
                <a:srgbClr val="000000"/>
              </a:solidFill>
              <a:latin typeface="Constantia"/>
            </a:endParaRPr>
          </a:p>
          <a:p>
            <a:pPr marL="272880" indent="-272880">
              <a:spcBef>
                <a:spcPts val="649"/>
              </a:spcBef>
              <a:buClr>
                <a:srgbClr val="0bd0d9"/>
              </a:buClr>
              <a:buSzPct val="95000"/>
              <a:buFont typeface="Wingdings 2" charset="2"/>
              <a:buChar char=""/>
            </a:pPr>
            <a:r>
              <a:rPr b="0" lang="en-IN" sz="2600" spc="-1" strike="noStrike">
                <a:solidFill>
                  <a:srgbClr val="000000"/>
                </a:solidFill>
                <a:latin typeface="Constantia"/>
              </a:rPr>
              <a:t>Failure to provide technical training to operators.</a:t>
            </a:r>
            <a:endParaRPr b="0" lang="en-US" sz="2600" spc="-1" strike="noStrike">
              <a:solidFill>
                <a:srgbClr val="000000"/>
              </a:solidFill>
              <a:latin typeface="Constantia"/>
            </a:endParaRPr>
          </a:p>
          <a:p>
            <a:pPr marL="272880" indent="-272880">
              <a:spcBef>
                <a:spcPts val="198"/>
              </a:spcBef>
              <a:buClr>
                <a:srgbClr val="0bd0d9"/>
              </a:buClr>
              <a:buSzPct val="95000"/>
              <a:buFont typeface="Wingdings 2" charset="2"/>
              <a:buChar char=""/>
            </a:pPr>
            <a:endParaRPr b="0" lang="en-US" sz="2600" spc="-1" strike="noStrike">
              <a:solidFill>
                <a:srgbClr val="000000"/>
              </a:solidFill>
              <a:latin typeface="Constantia"/>
            </a:endParaRPr>
          </a:p>
          <a:p>
            <a:pPr marL="272880" indent="-272880">
              <a:spcBef>
                <a:spcPts val="649"/>
              </a:spcBef>
              <a:buClr>
                <a:srgbClr val="0bd0d9"/>
              </a:buClr>
              <a:buSzPct val="95000"/>
              <a:buFont typeface="Wingdings 2" charset="2"/>
              <a:buChar char=""/>
            </a:pPr>
            <a:r>
              <a:rPr b="0" lang="en-IN" sz="2600" spc="-1" strike="noStrike">
                <a:solidFill>
                  <a:srgbClr val="000000"/>
                </a:solidFill>
                <a:latin typeface="Constantia"/>
              </a:rPr>
              <a:t>Obsolete equipment left unattended in maintenance room and wards. </a:t>
            </a:r>
            <a:endParaRPr b="0" lang="en-US" sz="2600" spc="-1" strike="noStrike">
              <a:solidFill>
                <a:srgbClr val="000000"/>
              </a:solidFill>
              <a:latin typeface="Constantia"/>
            </a:endParaRPr>
          </a:p>
          <a:p>
            <a:pPr marL="272880" indent="-272880">
              <a:spcBef>
                <a:spcPts val="198"/>
              </a:spcBef>
            </a:pPr>
            <a:endParaRPr b="0" lang="en-US" sz="2600" spc="-1" strike="noStrike">
              <a:solidFill>
                <a:srgbClr val="000000"/>
              </a:solidFill>
              <a:latin typeface="Constantia"/>
            </a:endParaRPr>
          </a:p>
          <a:p>
            <a:pPr marL="272880" indent="-272880">
              <a:spcBef>
                <a:spcPts val="649"/>
              </a:spcBef>
              <a:buClr>
                <a:srgbClr val="0bd0d9"/>
              </a:buClr>
              <a:buSzPct val="95000"/>
              <a:buFont typeface="Wingdings 2" charset="2"/>
              <a:buChar char=""/>
            </a:pPr>
            <a:r>
              <a:rPr b="0" lang="en-IN" sz="2600" spc="-1" strike="noStrike">
                <a:solidFill>
                  <a:srgbClr val="000000"/>
                </a:solidFill>
                <a:latin typeface="Constantia"/>
              </a:rPr>
              <a:t>The absence of evidence-based information system on health care technology for decision making.</a:t>
            </a:r>
            <a:endParaRPr b="0" lang="en-US" sz="2600" spc="-1" strike="noStrike">
              <a:solidFill>
                <a:srgbClr val="000000"/>
              </a:solidFill>
              <a:latin typeface="Constantia"/>
            </a:endParaRPr>
          </a:p>
          <a:p>
            <a:pPr marL="272880" indent="-272880">
              <a:spcBef>
                <a:spcPts val="649"/>
              </a:spcBef>
              <a:buClr>
                <a:srgbClr val="0bd0d9"/>
              </a:buClr>
              <a:buSzPct val="95000"/>
              <a:buFont typeface="Wingdings 2" charset="2"/>
              <a:buChar char=""/>
            </a:pPr>
            <a:endParaRPr b="0" lang="en-US" sz="2600" spc="-1" strike="noStrike">
              <a:solidFill>
                <a:srgbClr val="000000"/>
              </a:solidFill>
              <a:latin typeface="Constantia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TextShape 1"/>
          <p:cNvSpPr txBox="1"/>
          <p:nvPr/>
        </p:nvSpPr>
        <p:spPr>
          <a:xfrm>
            <a:off x="457200" y="914400"/>
            <a:ext cx="8229600" cy="541008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/>
          </a:bodyPr>
          <a:p>
            <a:pPr lvl="2" marL="914400" indent="-246240">
              <a:lnSpc>
                <a:spcPct val="200000"/>
              </a:lnSpc>
              <a:spcBef>
                <a:spcPts val="799"/>
              </a:spcBef>
              <a:buClr>
                <a:srgbClr val="009dd9"/>
              </a:buClr>
              <a:buSzPct val="70000"/>
              <a:buFont typeface="Wingdings 2" charset="2"/>
              <a:buChar char=""/>
            </a:pPr>
            <a:r>
              <a:rPr b="0" lang="en-US" sz="3200" spc="-1" strike="noStrike">
                <a:solidFill>
                  <a:srgbClr val="000000"/>
                </a:solidFill>
                <a:latin typeface="Constantia"/>
              </a:rPr>
              <a:t>Medical Equipment</a:t>
            </a:r>
            <a:endParaRPr b="0" lang="en-US" sz="3200" spc="-1" strike="noStrike">
              <a:solidFill>
                <a:srgbClr val="000000"/>
              </a:solidFill>
              <a:latin typeface="Constantia"/>
            </a:endParaRPr>
          </a:p>
          <a:p>
            <a:pPr lvl="2" marL="914400" indent="-246240">
              <a:lnSpc>
                <a:spcPct val="200000"/>
              </a:lnSpc>
              <a:spcBef>
                <a:spcPts val="799"/>
              </a:spcBef>
              <a:buClr>
                <a:srgbClr val="009dd9"/>
              </a:buClr>
              <a:buSzPct val="70000"/>
              <a:buFont typeface="Wingdings 2" charset="2"/>
              <a:buChar char=""/>
            </a:pPr>
            <a:r>
              <a:rPr b="0" lang="en-US" sz="3200" spc="-1" strike="noStrike">
                <a:solidFill>
                  <a:srgbClr val="000000"/>
                </a:solidFill>
                <a:latin typeface="Constantia"/>
              </a:rPr>
              <a:t>Non-Medical / Facility Engg Equipment</a:t>
            </a:r>
            <a:endParaRPr b="0" lang="en-US" sz="3200" spc="-1" strike="noStrike">
              <a:solidFill>
                <a:srgbClr val="000000"/>
              </a:solidFill>
              <a:latin typeface="Constantia"/>
            </a:endParaRPr>
          </a:p>
          <a:p>
            <a:pPr lvl="2" marL="914400" indent="-246240">
              <a:lnSpc>
                <a:spcPct val="200000"/>
              </a:lnSpc>
              <a:spcBef>
                <a:spcPts val="799"/>
              </a:spcBef>
              <a:buClr>
                <a:srgbClr val="009dd9"/>
              </a:buClr>
              <a:buSzPct val="70000"/>
              <a:buFont typeface="Wingdings 2" charset="2"/>
              <a:buChar char=""/>
            </a:pPr>
            <a:r>
              <a:rPr b="0" lang="en-US" sz="3200" spc="-1" strike="noStrike">
                <a:solidFill>
                  <a:srgbClr val="000000"/>
                </a:solidFill>
                <a:latin typeface="Constantia"/>
              </a:rPr>
              <a:t>IT Equipment</a:t>
            </a:r>
            <a:endParaRPr b="0" lang="en-US" sz="3200" spc="-1" strike="noStrike">
              <a:solidFill>
                <a:srgbClr val="000000"/>
              </a:solidFill>
              <a:latin typeface="Constantia"/>
            </a:endParaRPr>
          </a:p>
          <a:p>
            <a:pPr marL="272880" indent="-272880">
              <a:spcBef>
                <a:spcPts val="799"/>
              </a:spcBef>
              <a:buClr>
                <a:srgbClr val="0bd0d9"/>
              </a:buClr>
              <a:buSzPct val="95000"/>
              <a:buFont typeface="Wingdings 2" charset="2"/>
              <a:buChar char=""/>
            </a:pPr>
            <a:endParaRPr b="0" lang="en-US" sz="3200" spc="-1" strike="noStrike">
              <a:solidFill>
                <a:srgbClr val="000000"/>
              </a:solidFill>
              <a:latin typeface="Constantia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TextShape 1"/>
          <p:cNvSpPr txBox="1"/>
          <p:nvPr/>
        </p:nvSpPr>
        <p:spPr>
          <a:xfrm>
            <a:off x="304920" y="838080"/>
            <a:ext cx="8610480" cy="548640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p>
            <a:pPr marL="272880" indent="-272880" algn="just">
              <a:spcBef>
                <a:spcPts val="748"/>
              </a:spcBef>
              <a:buClr>
                <a:srgbClr val="0bd0d9"/>
              </a:buClr>
              <a:buSzPct val="95000"/>
              <a:buFont typeface="Wingdings 2" charset="2"/>
              <a:buChar char=""/>
            </a:pPr>
            <a:r>
              <a:rPr b="0" lang="en-US" sz="3000" spc="-1" strike="noStrike">
                <a:solidFill>
                  <a:srgbClr val="000000"/>
                </a:solidFill>
                <a:latin typeface="Constantia"/>
              </a:rPr>
              <a:t>The hospital medical equipment management is a management cycle that’s starts from </a:t>
            </a:r>
            <a:endParaRPr b="0" lang="en-US" sz="3000" spc="-1" strike="noStrike">
              <a:solidFill>
                <a:srgbClr val="000000"/>
              </a:solidFill>
              <a:latin typeface="Constantia"/>
            </a:endParaRPr>
          </a:p>
          <a:p>
            <a:pPr lvl="2" marL="914400" indent="-246240">
              <a:lnSpc>
                <a:spcPct val="150000"/>
              </a:lnSpc>
              <a:spcBef>
                <a:spcPts val="697"/>
              </a:spcBef>
            </a:pPr>
            <a:r>
              <a:rPr b="0" lang="en-US" sz="2800" spc="-1" strike="noStrike">
                <a:solidFill>
                  <a:srgbClr val="000000"/>
                </a:solidFill>
                <a:latin typeface="Constantia"/>
              </a:rPr>
              <a:t>	</a:t>
            </a:r>
            <a:r>
              <a:rPr b="0" lang="en-US" sz="2800" spc="-1" strike="noStrike">
                <a:solidFill>
                  <a:srgbClr val="000000"/>
                </a:solidFill>
                <a:latin typeface="Constantia"/>
              </a:rPr>
              <a:t>- Planning</a:t>
            </a:r>
            <a:endParaRPr b="0" lang="en-US" sz="2800" spc="-1" strike="noStrike">
              <a:solidFill>
                <a:srgbClr val="000000"/>
              </a:solidFill>
              <a:latin typeface="Constantia"/>
            </a:endParaRPr>
          </a:p>
          <a:p>
            <a:pPr lvl="2" marL="914400" indent="-246240">
              <a:lnSpc>
                <a:spcPct val="150000"/>
              </a:lnSpc>
              <a:spcBef>
                <a:spcPts val="697"/>
              </a:spcBef>
            </a:pPr>
            <a:r>
              <a:rPr b="0" lang="en-US" sz="2800" spc="-1" strike="noStrike">
                <a:solidFill>
                  <a:srgbClr val="000000"/>
                </a:solidFill>
                <a:latin typeface="Constantia"/>
              </a:rPr>
              <a:t>	</a:t>
            </a:r>
            <a:r>
              <a:rPr b="0" lang="en-US" sz="2800" spc="-1" strike="noStrike">
                <a:solidFill>
                  <a:srgbClr val="000000"/>
                </a:solidFill>
                <a:latin typeface="Constantia"/>
              </a:rPr>
              <a:t>- Procurement</a:t>
            </a:r>
            <a:endParaRPr b="0" lang="en-US" sz="2800" spc="-1" strike="noStrike">
              <a:solidFill>
                <a:srgbClr val="000000"/>
              </a:solidFill>
              <a:latin typeface="Constantia"/>
            </a:endParaRPr>
          </a:p>
          <a:p>
            <a:pPr lvl="2" marL="914400" indent="-246240">
              <a:lnSpc>
                <a:spcPct val="150000"/>
              </a:lnSpc>
              <a:spcBef>
                <a:spcPts val="697"/>
              </a:spcBef>
            </a:pPr>
            <a:r>
              <a:rPr b="0" lang="en-US" sz="2800" spc="-1" strike="noStrike">
                <a:solidFill>
                  <a:srgbClr val="000000"/>
                </a:solidFill>
                <a:latin typeface="Constantia"/>
              </a:rPr>
              <a:t>	</a:t>
            </a:r>
            <a:r>
              <a:rPr b="0" lang="en-US" sz="2800" spc="-1" strike="noStrike">
                <a:solidFill>
                  <a:srgbClr val="000000"/>
                </a:solidFill>
                <a:latin typeface="Constantia"/>
              </a:rPr>
              <a:t>- Acquisition</a:t>
            </a:r>
            <a:endParaRPr b="0" lang="en-US" sz="2800" spc="-1" strike="noStrike">
              <a:solidFill>
                <a:srgbClr val="000000"/>
              </a:solidFill>
              <a:latin typeface="Constantia"/>
            </a:endParaRPr>
          </a:p>
          <a:p>
            <a:pPr lvl="2" marL="914400" indent="-246240">
              <a:lnSpc>
                <a:spcPct val="150000"/>
              </a:lnSpc>
              <a:spcBef>
                <a:spcPts val="697"/>
              </a:spcBef>
            </a:pPr>
            <a:r>
              <a:rPr b="0" lang="en-US" sz="2800" spc="-1" strike="noStrike">
                <a:solidFill>
                  <a:srgbClr val="000000"/>
                </a:solidFill>
                <a:latin typeface="Constantia"/>
              </a:rPr>
              <a:t>	</a:t>
            </a:r>
            <a:r>
              <a:rPr b="0" lang="en-US" sz="2800" spc="-1" strike="noStrike">
                <a:solidFill>
                  <a:srgbClr val="000000"/>
                </a:solidFill>
                <a:latin typeface="Constantia"/>
              </a:rPr>
              <a:t>- Installation</a:t>
            </a:r>
            <a:endParaRPr b="0" lang="en-US" sz="2800" spc="-1" strike="noStrike">
              <a:solidFill>
                <a:srgbClr val="000000"/>
              </a:solidFill>
              <a:latin typeface="Constantia"/>
            </a:endParaRPr>
          </a:p>
          <a:p>
            <a:pPr lvl="2" marL="914400" indent="-246240">
              <a:lnSpc>
                <a:spcPct val="150000"/>
              </a:lnSpc>
              <a:spcBef>
                <a:spcPts val="697"/>
              </a:spcBef>
            </a:pPr>
            <a:r>
              <a:rPr b="0" lang="en-US" sz="2800" spc="-1" strike="noStrike">
                <a:solidFill>
                  <a:srgbClr val="000000"/>
                </a:solidFill>
                <a:latin typeface="Constantia"/>
              </a:rPr>
              <a:t>	</a:t>
            </a:r>
            <a:r>
              <a:rPr b="0" lang="en-US" sz="2800" spc="-1" strike="noStrike">
                <a:solidFill>
                  <a:srgbClr val="000000"/>
                </a:solidFill>
                <a:latin typeface="Constantia"/>
              </a:rPr>
              <a:t>- Commission</a:t>
            </a:r>
            <a:endParaRPr b="0" lang="en-US" sz="2800" spc="-1" strike="noStrike">
              <a:solidFill>
                <a:srgbClr val="000000"/>
              </a:solidFill>
              <a:latin typeface="Constantia"/>
            </a:endParaRPr>
          </a:p>
          <a:p>
            <a:pPr lvl="2" marL="914400" indent="-246240">
              <a:lnSpc>
                <a:spcPct val="150000"/>
              </a:lnSpc>
              <a:spcBef>
                <a:spcPts val="697"/>
              </a:spcBef>
            </a:pPr>
            <a:r>
              <a:rPr b="0" lang="en-US" sz="2800" spc="-1" strike="noStrike">
                <a:solidFill>
                  <a:srgbClr val="000000"/>
                </a:solidFill>
                <a:latin typeface="Constantia"/>
              </a:rPr>
              <a:t>	</a:t>
            </a:r>
            <a:r>
              <a:rPr b="0" lang="en-US" sz="2800" spc="-1" strike="noStrike">
                <a:solidFill>
                  <a:srgbClr val="000000"/>
                </a:solidFill>
                <a:latin typeface="Constantia"/>
              </a:rPr>
              <a:t>- De-commission &amp; Disposal</a:t>
            </a:r>
            <a:endParaRPr b="0" lang="en-US" sz="2800" spc="-1" strike="noStrike">
              <a:solidFill>
                <a:srgbClr val="000000"/>
              </a:solidFill>
              <a:latin typeface="Constantia"/>
            </a:endParaRPr>
          </a:p>
        </p:txBody>
      </p:sp>
      <p:sp>
        <p:nvSpPr>
          <p:cNvPr id="217" name="CustomShape 2"/>
          <p:cNvSpPr/>
          <p:nvPr/>
        </p:nvSpPr>
        <p:spPr>
          <a:xfrm flipV="1" rot="10800000">
            <a:off x="3733920" y="1752480"/>
            <a:ext cx="4952880" cy="53352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blipFill rotWithShape="0">
            <a:blip r:embed="rId1"/>
            <a:tile/>
          </a:blipFill>
          <a:ln w="9360">
            <a:solidFill>
              <a:srgbClr val="91c6f7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0" rIns="0" tIns="46800" bIns="0" anchor="ctr">
            <a:noAutofit/>
          </a:bodyPr>
          <a:p>
            <a:pPr algn="ctr">
              <a:lnSpc>
                <a:spcPct val="100000"/>
              </a:lnSpc>
            </a:pPr>
            <a:r>
              <a:rPr b="1" lang="en-IN" sz="2000" spc="-1" strike="noStrike">
                <a:solidFill>
                  <a:srgbClr val="04617b"/>
                </a:solidFill>
                <a:latin typeface="Constantia"/>
              </a:rPr>
              <a:t>EQUIPMENT MANAGEMENT PROGRAM</a:t>
            </a:r>
            <a:endParaRPr b="0" lang="en-US" sz="20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18" name="CustomShape 3"/>
          <p:cNvSpPr/>
          <p:nvPr/>
        </p:nvSpPr>
        <p:spPr>
          <a:xfrm>
            <a:off x="3657600" y="2133720"/>
            <a:ext cx="5334120" cy="91440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marL="272880" indent="-272880">
              <a:lnSpc>
                <a:spcPct val="100000"/>
              </a:lnSpc>
              <a:spcBef>
                <a:spcPts val="422"/>
              </a:spcBef>
            </a:pPr>
            <a:r>
              <a:rPr b="0" lang="en-IN" sz="1700" spc="-1" strike="noStrike">
                <a:solidFill>
                  <a:srgbClr val="000000"/>
                </a:solidFill>
                <a:latin typeface="Constantia"/>
              </a:rPr>
              <a:t>Equipment Management program Starts from</a:t>
            </a:r>
            <a:endParaRPr b="0" lang="en-US" sz="1700" spc="-1" strike="noStrike">
              <a:solidFill>
                <a:srgbClr val="000000"/>
              </a:solidFill>
              <a:latin typeface="Times New Roman"/>
            </a:endParaRPr>
          </a:p>
          <a:p>
            <a:pPr marL="272880" indent="-272880">
              <a:lnSpc>
                <a:spcPct val="100000"/>
              </a:lnSpc>
              <a:spcBef>
                <a:spcPts val="422"/>
              </a:spcBef>
            </a:pPr>
            <a:r>
              <a:rPr b="0" lang="en-IN" sz="1700" spc="-1" strike="noStrike">
                <a:solidFill>
                  <a:srgbClr val="000000"/>
                </a:solidFill>
                <a:latin typeface="Constantia"/>
              </a:rPr>
              <a:t>procurement and end at condemnation and disposal</a:t>
            </a:r>
            <a:endParaRPr b="0" lang="en-US" sz="1700" spc="-1" strike="noStrike">
              <a:solidFill>
                <a:srgbClr val="000000"/>
              </a:solidFill>
              <a:latin typeface="Times New Roman"/>
            </a:endParaRPr>
          </a:p>
        </p:txBody>
      </p:sp>
      <p:grpSp>
        <p:nvGrpSpPr>
          <p:cNvPr id="219" name="Group 4"/>
          <p:cNvGrpSpPr/>
          <p:nvPr/>
        </p:nvGrpSpPr>
        <p:grpSpPr>
          <a:xfrm>
            <a:off x="5602320" y="3017880"/>
            <a:ext cx="1170000" cy="3029040"/>
            <a:chOff x="5602320" y="3017880"/>
            <a:chExt cx="1170000" cy="3029040"/>
          </a:xfrm>
        </p:grpSpPr>
        <p:pic>
          <p:nvPicPr>
            <p:cNvPr id="220" name="Rounded Rectangle 5" descr=""/>
            <p:cNvPicPr/>
            <p:nvPr/>
          </p:nvPicPr>
          <p:blipFill>
            <a:blip r:embed="rId2"/>
            <a:stretch/>
          </p:blipFill>
          <p:spPr>
            <a:xfrm>
              <a:off x="5602320" y="3017880"/>
              <a:ext cx="1170000" cy="3029040"/>
            </a:xfrm>
            <a:prstGeom prst="rect">
              <a:avLst/>
            </a:prstGeom>
            <a:ln>
              <a:noFill/>
            </a:ln>
          </p:spPr>
        </p:pic>
        <p:sp>
          <p:nvSpPr>
            <p:cNvPr id="221" name="CustomShape 5"/>
            <p:cNvSpPr/>
            <p:nvPr/>
          </p:nvSpPr>
          <p:spPr>
            <a:xfrm>
              <a:off x="5762520" y="3095640"/>
              <a:ext cx="895320" cy="2800440"/>
            </a:xfrm>
            <a:custGeom>
              <a:avLst/>
              <a:gdLst/>
              <a:ah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 anchorCtr="1" vert="eaVert">
              <a:noAutofit/>
            </a:bodyPr>
            <a:p>
              <a:pPr algn="ctr">
                <a:lnSpc>
                  <a:spcPct val="100000"/>
                </a:lnSpc>
              </a:pPr>
              <a:r>
                <a:rPr b="0" lang="en-IN" sz="2400" spc="-1" strike="noStrike">
                  <a:solidFill>
                    <a:srgbClr val="000000"/>
                  </a:solidFill>
                  <a:latin typeface="Constantia"/>
                </a:rPr>
                <a:t>EQUIPMENT MANAGEMENT</a:t>
              </a:r>
              <a:endParaRPr b="0" lang="en-US" sz="2400" spc="-1" strike="noStrike">
                <a:solidFill>
                  <a:srgbClr val="000000"/>
                </a:solidFill>
                <a:latin typeface="Times New Roman"/>
              </a:endParaRPr>
            </a:p>
          </p:txBody>
        </p:sp>
      </p:grpSp>
      <p:grpSp>
        <p:nvGrpSpPr>
          <p:cNvPr id="222" name="Group 6"/>
          <p:cNvGrpSpPr/>
          <p:nvPr/>
        </p:nvGrpSpPr>
        <p:grpSpPr>
          <a:xfrm>
            <a:off x="3517920" y="3780000"/>
            <a:ext cx="2187720" cy="1199880"/>
            <a:chOff x="3517920" y="3780000"/>
            <a:chExt cx="2187720" cy="1199880"/>
          </a:xfrm>
        </p:grpSpPr>
        <p:pic>
          <p:nvPicPr>
            <p:cNvPr id="223" name="Left Arrow 6" descr=""/>
            <p:cNvPicPr/>
            <p:nvPr/>
          </p:nvPicPr>
          <p:blipFill>
            <a:blip r:embed="rId3"/>
            <a:stretch/>
          </p:blipFill>
          <p:spPr>
            <a:xfrm>
              <a:off x="3517920" y="3780000"/>
              <a:ext cx="2187720" cy="1199880"/>
            </a:xfrm>
            <a:prstGeom prst="rect">
              <a:avLst/>
            </a:prstGeom>
            <a:ln>
              <a:noFill/>
            </a:ln>
          </p:spPr>
        </p:pic>
        <p:sp>
          <p:nvSpPr>
            <p:cNvPr id="224" name="CustomShape 7"/>
            <p:cNvSpPr/>
            <p:nvPr/>
          </p:nvSpPr>
          <p:spPr>
            <a:xfrm>
              <a:off x="3848040" y="4076640"/>
              <a:ext cx="1790640" cy="533520"/>
            </a:xfrm>
            <a:custGeom>
              <a:avLst/>
              <a:gdLst/>
              <a:ah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ctr">
              <a:noAutofit/>
            </a:bodyPr>
            <a:p>
              <a:pPr algn="ctr">
                <a:lnSpc>
                  <a:spcPct val="100000"/>
                </a:lnSpc>
              </a:pPr>
              <a:r>
                <a:rPr b="0" lang="en-IN" sz="1600" spc="-1" strike="noStrike">
                  <a:solidFill>
                    <a:srgbClr val="000000"/>
                  </a:solidFill>
                  <a:latin typeface="Constantia"/>
                </a:rPr>
                <a:t>PROCUREMENT</a:t>
              </a:r>
              <a:endParaRPr b="0" lang="en-US" sz="1600" spc="-1" strike="noStrike">
                <a:solidFill>
                  <a:srgbClr val="000000"/>
                </a:solidFill>
                <a:latin typeface="Times New Roman"/>
              </a:endParaRPr>
            </a:p>
          </p:txBody>
        </p:sp>
      </p:grpSp>
      <p:grpSp>
        <p:nvGrpSpPr>
          <p:cNvPr id="225" name="Group 8"/>
          <p:cNvGrpSpPr/>
          <p:nvPr/>
        </p:nvGrpSpPr>
        <p:grpSpPr>
          <a:xfrm>
            <a:off x="6718320" y="3700440"/>
            <a:ext cx="2492280" cy="1292400"/>
            <a:chOff x="6718320" y="3700440"/>
            <a:chExt cx="2492280" cy="1292400"/>
          </a:xfrm>
        </p:grpSpPr>
        <p:pic>
          <p:nvPicPr>
            <p:cNvPr id="226" name="Right Arrow 7" descr=""/>
            <p:cNvPicPr/>
            <p:nvPr/>
          </p:nvPicPr>
          <p:blipFill>
            <a:blip r:embed="rId4"/>
            <a:stretch/>
          </p:blipFill>
          <p:spPr>
            <a:xfrm>
              <a:off x="6718320" y="3700440"/>
              <a:ext cx="2492280" cy="1292400"/>
            </a:xfrm>
            <a:prstGeom prst="rect">
              <a:avLst/>
            </a:prstGeom>
            <a:ln>
              <a:noFill/>
            </a:ln>
          </p:spPr>
        </p:pic>
        <p:sp>
          <p:nvSpPr>
            <p:cNvPr id="227" name="CustomShape 9"/>
            <p:cNvSpPr/>
            <p:nvPr/>
          </p:nvSpPr>
          <p:spPr>
            <a:xfrm>
              <a:off x="6781680" y="4019400"/>
              <a:ext cx="2076480" cy="571680"/>
            </a:xfrm>
            <a:custGeom>
              <a:avLst/>
              <a:gdLst/>
              <a:ah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ctr">
              <a:noAutofit/>
            </a:bodyPr>
            <a:p>
              <a:pPr algn="ctr">
                <a:lnSpc>
                  <a:spcPct val="100000"/>
                </a:lnSpc>
              </a:pPr>
              <a:r>
                <a:rPr b="0" lang="en-IN" sz="1600" spc="-1" strike="noStrike">
                  <a:solidFill>
                    <a:srgbClr val="000000"/>
                  </a:solidFill>
                  <a:latin typeface="Constantia"/>
                </a:rPr>
                <a:t>CONDEMNATION</a:t>
              </a:r>
              <a:endParaRPr b="0" lang="en-US" sz="1600" spc="-1" strike="noStrike">
                <a:solidFill>
                  <a:srgbClr val="000000"/>
                </a:solidFill>
                <a:latin typeface="Times New Roman"/>
              </a:endParaRPr>
            </a:p>
          </p:txBody>
        </p:sp>
      </p:grp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975</TotalTime>
  <Application>LibreOffice/6.4.4.2$Linux_X86_64 LibreOffice_project/3d775be2011f3886db32dfd395a6a6d1ca2630ff</Applicat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2008-01-17T16:05:12Z</dcterms:created>
  <dc:creator>monaldubey</dc:creator>
  <dc:description/>
  <dc:language>en-US</dc:language>
  <cp:lastModifiedBy>his</cp:lastModifiedBy>
  <dcterms:modified xsi:type="dcterms:W3CDTF">2020-06-19T09:37:40Z</dcterms:modified>
  <cp:revision>181</cp:revision>
  <dc:subject/>
  <dc:title>MAINTENANCE MANAGEMENT</dc:title>
</cp:coreProperties>
</file>