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7" r:id="rId2"/>
    <p:sldId id="28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2" r:id="rId17"/>
  </p:sldIdLst>
  <p:sldSz cx="16256000" cy="9144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50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852">
          <p15:clr>
            <a:srgbClr val="A4A3A4"/>
          </p15:clr>
        </p15:guide>
        <p15:guide id="2" pos="50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1"/>
    <p:restoredTop sz="93767"/>
  </p:normalViewPr>
  <p:slideViewPr>
    <p:cSldViewPr>
      <p:cViewPr varScale="1">
        <p:scale>
          <a:sx n="90" d="100"/>
          <a:sy n="90" d="100"/>
        </p:scale>
        <p:origin x="816" y="208"/>
      </p:cViewPr>
      <p:guideLst>
        <p:guide orient="horz" pos="2852"/>
        <p:guide pos="50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48A87-8AE2-F045-B3B7-F4632CFB4319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61593-35AE-A547-BEE2-C868415BF94B}">
      <dgm:prSet phldrT="[Text]"/>
      <dgm:spPr>
        <a:xfrm>
          <a:off x="1042657" y="330413"/>
          <a:ext cx="883160" cy="8831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</a:t>
          </a:r>
        </a:p>
      </dgm:t>
    </dgm:pt>
    <dgm:pt modelId="{5A5E7845-D951-BF40-B7D2-FB5E040A7375}" type="parTrans" cxnId="{61EFB99F-A145-B946-AF70-3A8704D0537B}">
      <dgm:prSet/>
      <dgm:spPr/>
      <dgm:t>
        <a:bodyPr/>
        <a:lstStyle/>
        <a:p>
          <a:endParaRPr lang="en-US"/>
        </a:p>
      </dgm:t>
    </dgm:pt>
    <dgm:pt modelId="{D24AC925-9A3A-9A47-814A-192B54572A03}" type="sibTrans" cxnId="{61EFB99F-A145-B946-AF70-3A8704D0537B}">
      <dgm:prSet/>
      <dgm:spPr/>
      <dgm:t>
        <a:bodyPr/>
        <a:lstStyle/>
        <a:p>
          <a:endParaRPr lang="en-US"/>
        </a:p>
      </dgm:t>
    </dgm:pt>
    <dgm:pt modelId="{DF4EA072-EBE9-784A-8A04-33527E6A57B1}">
      <dgm:prSet phldrT="[Text]"/>
      <dgm:spPr>
        <a:xfrm>
          <a:off x="1484238" y="179882"/>
          <a:ext cx="1766321" cy="1184222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CONSERVE</a:t>
          </a:r>
        </a:p>
      </dgm:t>
    </dgm:pt>
    <dgm:pt modelId="{BD03C25C-01D5-6243-9074-2D68A7573817}" type="parTrans" cxnId="{5866356B-331E-A245-A8C6-BDB06270A3A1}">
      <dgm:prSet/>
      <dgm:spPr/>
      <dgm:t>
        <a:bodyPr/>
        <a:lstStyle/>
        <a:p>
          <a:endParaRPr lang="en-US"/>
        </a:p>
      </dgm:t>
    </dgm:pt>
    <dgm:pt modelId="{071D5B24-1458-5540-9397-2238ACA3F3E5}" type="sibTrans" cxnId="{5866356B-331E-A245-A8C6-BDB06270A3A1}">
      <dgm:prSet/>
      <dgm:spPr/>
      <dgm:t>
        <a:bodyPr/>
        <a:lstStyle/>
        <a:p>
          <a:endParaRPr lang="en-US"/>
        </a:p>
      </dgm:t>
    </dgm:pt>
    <dgm:pt modelId="{05C55855-EB89-CF44-BC2A-FDB92421567B}">
      <dgm:prSet phldrT="[Text]"/>
      <dgm:spPr>
        <a:xfrm>
          <a:off x="3306905" y="330413"/>
          <a:ext cx="883160" cy="8831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</a:t>
          </a:r>
        </a:p>
      </dgm:t>
    </dgm:pt>
    <dgm:pt modelId="{135EDAA1-8586-7546-9B60-94B59A8AAF00}" type="parTrans" cxnId="{FBF1E0D9-6E08-A246-B3F6-82AB1C4110E0}">
      <dgm:prSet/>
      <dgm:spPr/>
      <dgm:t>
        <a:bodyPr/>
        <a:lstStyle/>
        <a:p>
          <a:endParaRPr lang="en-US"/>
        </a:p>
      </dgm:t>
    </dgm:pt>
    <dgm:pt modelId="{DD913212-23D9-6042-9014-46344FCD76C4}" type="sibTrans" cxnId="{FBF1E0D9-6E08-A246-B3F6-82AB1C4110E0}">
      <dgm:prSet/>
      <dgm:spPr/>
      <dgm:t>
        <a:bodyPr/>
        <a:lstStyle/>
        <a:p>
          <a:endParaRPr lang="en-US"/>
        </a:p>
      </dgm:t>
    </dgm:pt>
    <dgm:pt modelId="{66A4E0DD-539C-7841-B083-36C6362B458F}">
      <dgm:prSet phldrT="[Text]"/>
      <dgm:spPr>
        <a:xfrm>
          <a:off x="3755206" y="149905"/>
          <a:ext cx="1962700" cy="124417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CONTRIBUTE</a:t>
          </a:r>
        </a:p>
      </dgm:t>
    </dgm:pt>
    <dgm:pt modelId="{97B3BEB2-D756-F04F-80DF-8C86142F5482}" type="parTrans" cxnId="{8ECB60F2-4D09-354A-9716-F0C5107C3CD6}">
      <dgm:prSet/>
      <dgm:spPr/>
      <dgm:t>
        <a:bodyPr/>
        <a:lstStyle/>
        <a:p>
          <a:endParaRPr lang="en-US"/>
        </a:p>
      </dgm:t>
    </dgm:pt>
    <dgm:pt modelId="{FF281336-5372-EE4C-A3CF-96920EBD110F}" type="sibTrans" cxnId="{8ECB60F2-4D09-354A-9716-F0C5107C3CD6}">
      <dgm:prSet/>
      <dgm:spPr/>
      <dgm:t>
        <a:bodyPr/>
        <a:lstStyle/>
        <a:p>
          <a:endParaRPr lang="en-US"/>
        </a:p>
      </dgm:t>
    </dgm:pt>
    <dgm:pt modelId="{975D49D3-CEF6-7149-9409-A93C269B0573}" type="pres">
      <dgm:prSet presAssocID="{EF148A87-8AE2-F045-B3B7-F4632CFB4319}" presName="theList" presStyleCnt="0">
        <dgm:presLayoutVars>
          <dgm:dir/>
          <dgm:animLvl val="lvl"/>
          <dgm:resizeHandles val="exact"/>
        </dgm:presLayoutVars>
      </dgm:prSet>
      <dgm:spPr/>
    </dgm:pt>
    <dgm:pt modelId="{8973207B-78B6-DD46-BFFD-000BC67FFB65}" type="pres">
      <dgm:prSet presAssocID="{4BD61593-35AE-A547-BEE2-C868415BF94B}" presName="compNode" presStyleCnt="0"/>
      <dgm:spPr/>
    </dgm:pt>
    <dgm:pt modelId="{52D247BC-C7F1-A248-A951-07C85DA1FFE7}" type="pres">
      <dgm:prSet presAssocID="{4BD61593-35AE-A547-BEE2-C868415BF94B}" presName="noGeometry" presStyleCnt="0"/>
      <dgm:spPr/>
    </dgm:pt>
    <dgm:pt modelId="{C542EAF7-F10F-484C-92CC-9834EB8C5825}" type="pres">
      <dgm:prSet presAssocID="{4BD61593-35AE-A547-BEE2-C868415BF94B}" presName="childTextVisible" presStyleLbl="bgAccFollowNode1" presStyleIdx="0" presStyleCnt="2" custScaleY="76699">
        <dgm:presLayoutVars>
          <dgm:bulletEnabled val="1"/>
        </dgm:presLayoutVars>
      </dgm:prSet>
      <dgm:spPr/>
    </dgm:pt>
    <dgm:pt modelId="{77277F65-FE74-3A44-9A15-2C827619F9B4}" type="pres">
      <dgm:prSet presAssocID="{4BD61593-35AE-A547-BEE2-C868415BF94B}" presName="childTextHidden" presStyleLbl="bgAccFollowNode1" presStyleIdx="0" presStyleCnt="2"/>
      <dgm:spPr/>
    </dgm:pt>
    <dgm:pt modelId="{C596949F-599C-D641-9A9B-FCB4CCA964C0}" type="pres">
      <dgm:prSet presAssocID="{4BD61593-35AE-A547-BEE2-C868415BF94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9A8AFB0-0396-204C-BDC9-6A8752C0D071}" type="pres">
      <dgm:prSet presAssocID="{4BD61593-35AE-A547-BEE2-C868415BF94B}" presName="aSpace" presStyleCnt="0"/>
      <dgm:spPr/>
    </dgm:pt>
    <dgm:pt modelId="{4BD1BF1C-2CDF-BD40-B07F-AA80A1AD2DA7}" type="pres">
      <dgm:prSet presAssocID="{05C55855-EB89-CF44-BC2A-FDB92421567B}" presName="compNode" presStyleCnt="0"/>
      <dgm:spPr/>
    </dgm:pt>
    <dgm:pt modelId="{467268FB-BE6E-AE48-AE4B-31904425D292}" type="pres">
      <dgm:prSet presAssocID="{05C55855-EB89-CF44-BC2A-FDB92421567B}" presName="noGeometry" presStyleCnt="0"/>
      <dgm:spPr/>
    </dgm:pt>
    <dgm:pt modelId="{F75876DF-C28B-1246-9A61-2119BC055430}" type="pres">
      <dgm:prSet presAssocID="{05C55855-EB89-CF44-BC2A-FDB92421567B}" presName="childTextVisible" presStyleLbl="bgAccFollowNode1" presStyleIdx="1" presStyleCnt="2" custScaleX="111118" custScaleY="80582">
        <dgm:presLayoutVars>
          <dgm:bulletEnabled val="1"/>
        </dgm:presLayoutVars>
      </dgm:prSet>
      <dgm:spPr/>
    </dgm:pt>
    <dgm:pt modelId="{96B15DE9-CB01-4E4C-9922-BDEA682F0380}" type="pres">
      <dgm:prSet presAssocID="{05C55855-EB89-CF44-BC2A-FDB92421567B}" presName="childTextHidden" presStyleLbl="bgAccFollowNode1" presStyleIdx="1" presStyleCnt="2"/>
      <dgm:spPr/>
    </dgm:pt>
    <dgm:pt modelId="{CA6F669A-D32D-7745-A53B-DC4C0B515C3D}" type="pres">
      <dgm:prSet presAssocID="{05C55855-EB89-CF44-BC2A-FDB92421567B}" presName="parentText" presStyleLbl="node1" presStyleIdx="1" presStyleCnt="2" custLinFactNeighborX="-11879">
        <dgm:presLayoutVars>
          <dgm:chMax val="1"/>
          <dgm:bulletEnabled val="1"/>
        </dgm:presLayoutVars>
      </dgm:prSet>
      <dgm:spPr/>
    </dgm:pt>
  </dgm:ptLst>
  <dgm:cxnLst>
    <dgm:cxn modelId="{AC87972F-4D3C-2145-8578-FB54E903EC7A}" type="presOf" srcId="{05C55855-EB89-CF44-BC2A-FDB92421567B}" destId="{CA6F669A-D32D-7745-A53B-DC4C0B515C3D}" srcOrd="0" destOrd="0" presId="urn:microsoft.com/office/officeart/2005/8/layout/hProcess6"/>
    <dgm:cxn modelId="{290A5061-B4CE-F74E-A6F1-CEE297D9B5FA}" type="presOf" srcId="{4BD61593-35AE-A547-BEE2-C868415BF94B}" destId="{C596949F-599C-D641-9A9B-FCB4CCA964C0}" srcOrd="0" destOrd="0" presId="urn:microsoft.com/office/officeart/2005/8/layout/hProcess6"/>
    <dgm:cxn modelId="{150D8269-A8D1-2F4E-A8A0-0F24ABA86531}" type="presOf" srcId="{DF4EA072-EBE9-784A-8A04-33527E6A57B1}" destId="{77277F65-FE74-3A44-9A15-2C827619F9B4}" srcOrd="1" destOrd="0" presId="urn:microsoft.com/office/officeart/2005/8/layout/hProcess6"/>
    <dgm:cxn modelId="{5866356B-331E-A245-A8C6-BDB06270A3A1}" srcId="{4BD61593-35AE-A547-BEE2-C868415BF94B}" destId="{DF4EA072-EBE9-784A-8A04-33527E6A57B1}" srcOrd="0" destOrd="0" parTransId="{BD03C25C-01D5-6243-9074-2D68A7573817}" sibTransId="{071D5B24-1458-5540-9397-2238ACA3F3E5}"/>
    <dgm:cxn modelId="{69E53B7A-CDAA-8C4D-BB47-6D71E4C95D9B}" type="presOf" srcId="{66A4E0DD-539C-7841-B083-36C6362B458F}" destId="{96B15DE9-CB01-4E4C-9922-BDEA682F0380}" srcOrd="1" destOrd="0" presId="urn:microsoft.com/office/officeart/2005/8/layout/hProcess6"/>
    <dgm:cxn modelId="{AC2F6885-C200-1847-98F2-E184482925E3}" type="presOf" srcId="{DF4EA072-EBE9-784A-8A04-33527E6A57B1}" destId="{C542EAF7-F10F-484C-92CC-9834EB8C5825}" srcOrd="0" destOrd="0" presId="urn:microsoft.com/office/officeart/2005/8/layout/hProcess6"/>
    <dgm:cxn modelId="{61EFB99F-A145-B946-AF70-3A8704D0537B}" srcId="{EF148A87-8AE2-F045-B3B7-F4632CFB4319}" destId="{4BD61593-35AE-A547-BEE2-C868415BF94B}" srcOrd="0" destOrd="0" parTransId="{5A5E7845-D951-BF40-B7D2-FB5E040A7375}" sibTransId="{D24AC925-9A3A-9A47-814A-192B54572A03}"/>
    <dgm:cxn modelId="{451876A9-2C32-554F-91A2-7791FC7A1930}" type="presOf" srcId="{66A4E0DD-539C-7841-B083-36C6362B458F}" destId="{F75876DF-C28B-1246-9A61-2119BC055430}" srcOrd="0" destOrd="0" presId="urn:microsoft.com/office/officeart/2005/8/layout/hProcess6"/>
    <dgm:cxn modelId="{F6223CC7-0C12-0440-A79F-E6689C5E9D79}" type="presOf" srcId="{EF148A87-8AE2-F045-B3B7-F4632CFB4319}" destId="{975D49D3-CEF6-7149-9409-A93C269B0573}" srcOrd="0" destOrd="0" presId="urn:microsoft.com/office/officeart/2005/8/layout/hProcess6"/>
    <dgm:cxn modelId="{FBF1E0D9-6E08-A246-B3F6-82AB1C4110E0}" srcId="{EF148A87-8AE2-F045-B3B7-F4632CFB4319}" destId="{05C55855-EB89-CF44-BC2A-FDB92421567B}" srcOrd="1" destOrd="0" parTransId="{135EDAA1-8586-7546-9B60-94B59A8AAF00}" sibTransId="{DD913212-23D9-6042-9014-46344FCD76C4}"/>
    <dgm:cxn modelId="{8ECB60F2-4D09-354A-9716-F0C5107C3CD6}" srcId="{05C55855-EB89-CF44-BC2A-FDB92421567B}" destId="{66A4E0DD-539C-7841-B083-36C6362B458F}" srcOrd="0" destOrd="0" parTransId="{97B3BEB2-D756-F04F-80DF-8C86142F5482}" sibTransId="{FF281336-5372-EE4C-A3CF-96920EBD110F}"/>
    <dgm:cxn modelId="{3FF1AA77-E0B8-C744-BAEC-63AA35F28177}" type="presParOf" srcId="{975D49D3-CEF6-7149-9409-A93C269B0573}" destId="{8973207B-78B6-DD46-BFFD-000BC67FFB65}" srcOrd="0" destOrd="0" presId="urn:microsoft.com/office/officeart/2005/8/layout/hProcess6"/>
    <dgm:cxn modelId="{1E7F6F0C-F856-A94B-8DF7-619EA8519738}" type="presParOf" srcId="{8973207B-78B6-DD46-BFFD-000BC67FFB65}" destId="{52D247BC-C7F1-A248-A951-07C85DA1FFE7}" srcOrd="0" destOrd="0" presId="urn:microsoft.com/office/officeart/2005/8/layout/hProcess6"/>
    <dgm:cxn modelId="{FD9CA336-8762-C249-9086-B9771CF73FE0}" type="presParOf" srcId="{8973207B-78B6-DD46-BFFD-000BC67FFB65}" destId="{C542EAF7-F10F-484C-92CC-9834EB8C5825}" srcOrd="1" destOrd="0" presId="urn:microsoft.com/office/officeart/2005/8/layout/hProcess6"/>
    <dgm:cxn modelId="{4E27016D-7EBD-6B4D-9657-06F6FFFD1A19}" type="presParOf" srcId="{8973207B-78B6-DD46-BFFD-000BC67FFB65}" destId="{77277F65-FE74-3A44-9A15-2C827619F9B4}" srcOrd="2" destOrd="0" presId="urn:microsoft.com/office/officeart/2005/8/layout/hProcess6"/>
    <dgm:cxn modelId="{3FA30A56-F437-0447-8A85-B04AC146689D}" type="presParOf" srcId="{8973207B-78B6-DD46-BFFD-000BC67FFB65}" destId="{C596949F-599C-D641-9A9B-FCB4CCA964C0}" srcOrd="3" destOrd="0" presId="urn:microsoft.com/office/officeart/2005/8/layout/hProcess6"/>
    <dgm:cxn modelId="{ECC3F601-AD1D-F248-B11B-9FC237C38164}" type="presParOf" srcId="{975D49D3-CEF6-7149-9409-A93C269B0573}" destId="{C9A8AFB0-0396-204C-BDC9-6A8752C0D071}" srcOrd="1" destOrd="0" presId="urn:microsoft.com/office/officeart/2005/8/layout/hProcess6"/>
    <dgm:cxn modelId="{C61A9522-9F11-0044-AE6B-142397F37FE0}" type="presParOf" srcId="{975D49D3-CEF6-7149-9409-A93C269B0573}" destId="{4BD1BF1C-2CDF-BD40-B07F-AA80A1AD2DA7}" srcOrd="2" destOrd="0" presId="urn:microsoft.com/office/officeart/2005/8/layout/hProcess6"/>
    <dgm:cxn modelId="{93526AA4-59F9-C24F-BD4D-85898677B64C}" type="presParOf" srcId="{4BD1BF1C-2CDF-BD40-B07F-AA80A1AD2DA7}" destId="{467268FB-BE6E-AE48-AE4B-31904425D292}" srcOrd="0" destOrd="0" presId="urn:microsoft.com/office/officeart/2005/8/layout/hProcess6"/>
    <dgm:cxn modelId="{620D41DE-2DAA-C140-959D-DB74CB8EA89E}" type="presParOf" srcId="{4BD1BF1C-2CDF-BD40-B07F-AA80A1AD2DA7}" destId="{F75876DF-C28B-1246-9A61-2119BC055430}" srcOrd="1" destOrd="0" presId="urn:microsoft.com/office/officeart/2005/8/layout/hProcess6"/>
    <dgm:cxn modelId="{CDF4277D-C45B-5741-AE30-15BC32965DAA}" type="presParOf" srcId="{4BD1BF1C-2CDF-BD40-B07F-AA80A1AD2DA7}" destId="{96B15DE9-CB01-4E4C-9922-BDEA682F0380}" srcOrd="2" destOrd="0" presId="urn:microsoft.com/office/officeart/2005/8/layout/hProcess6"/>
    <dgm:cxn modelId="{C6728B3D-2416-9348-9D52-9604BCC24304}" type="presParOf" srcId="{4BD1BF1C-2CDF-BD40-B07F-AA80A1AD2DA7}" destId="{CA6F669A-D32D-7745-A53B-DC4C0B515C3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DC2D-66D5-CC45-B53D-4D723F1F7147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9AF4F-E412-6949-B6F6-B6C997D3F67C}">
      <dgm:prSet phldrT="[Text]" custT="1"/>
      <dgm:spPr>
        <a:xfrm>
          <a:off x="5306" y="37991"/>
          <a:ext cx="2412906" cy="12960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1</a:t>
          </a:r>
        </a:p>
      </dgm:t>
    </dgm:pt>
    <dgm:pt modelId="{8D13B439-5F53-164C-A26D-37FA7553368F}" type="parTrans" cxnId="{6A65A047-2B9C-574A-945E-1CF4B9568723}">
      <dgm:prSet/>
      <dgm:spPr/>
      <dgm:t>
        <a:bodyPr/>
        <a:lstStyle/>
        <a:p>
          <a:endParaRPr lang="en-US" sz="1600"/>
        </a:p>
      </dgm:t>
    </dgm:pt>
    <dgm:pt modelId="{43DCE68D-AA8E-A74B-BCE6-D37E47267DF5}" type="sibTrans" cxnId="{6A65A047-2B9C-574A-945E-1CF4B9568723}">
      <dgm:prSet custT="1"/>
      <dgm:spPr>
        <a:xfrm>
          <a:off x="2784001" y="169619"/>
          <a:ext cx="775470" cy="60074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8AFD4B4-5F52-1A40-AD85-2150DA231408}">
      <dgm:prSet phldrT="[Text]" custT="1"/>
      <dgm:spPr>
        <a:xfrm>
          <a:off x="499516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No-work</a:t>
          </a:r>
        </a:p>
      </dgm:t>
    </dgm:pt>
    <dgm:pt modelId="{6B8F2C31-F0C3-B64F-A988-270F46E2203D}" type="parTrans" cxnId="{FDDB1805-FD2A-604C-9E1F-7B624F2D620F}">
      <dgm:prSet/>
      <dgm:spPr/>
      <dgm:t>
        <a:bodyPr/>
        <a:lstStyle/>
        <a:p>
          <a:endParaRPr lang="en-US" sz="1600"/>
        </a:p>
      </dgm:t>
    </dgm:pt>
    <dgm:pt modelId="{8AD70126-D5C3-D54F-A7F4-ED705F92936F}" type="sibTrans" cxnId="{FDDB1805-FD2A-604C-9E1F-7B624F2D620F}">
      <dgm:prSet/>
      <dgm:spPr/>
      <dgm:t>
        <a:bodyPr/>
        <a:lstStyle/>
        <a:p>
          <a:endParaRPr lang="en-US" sz="1600"/>
        </a:p>
      </dgm:t>
    </dgm:pt>
    <dgm:pt modelId="{FFC8CBF1-45DE-2D43-BA6A-8BDEE480E0D2}">
      <dgm:prSet phldrT="[Text]" custT="1"/>
      <dgm:spPr>
        <a:xfrm>
          <a:off x="3881365" y="37991"/>
          <a:ext cx="2412906" cy="12960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2</a:t>
          </a:r>
        </a:p>
      </dgm:t>
    </dgm:pt>
    <dgm:pt modelId="{1ECAF166-DCD0-634D-85E2-255CD0103D69}" type="parTrans" cxnId="{DE41A3DC-E860-8D4C-BDB7-4D793F3D110A}">
      <dgm:prSet/>
      <dgm:spPr/>
      <dgm:t>
        <a:bodyPr/>
        <a:lstStyle/>
        <a:p>
          <a:endParaRPr lang="en-US" sz="1600"/>
        </a:p>
      </dgm:t>
    </dgm:pt>
    <dgm:pt modelId="{67CA5E53-CBB8-0546-871C-D549C755CF73}" type="sibTrans" cxnId="{DE41A3DC-E860-8D4C-BDB7-4D793F3D110A}">
      <dgm:prSet custT="1"/>
      <dgm:spPr>
        <a:xfrm>
          <a:off x="6660060" y="169619"/>
          <a:ext cx="775470" cy="600744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sz="16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0427597-529D-9D40-B9DC-9671147ECC10}">
      <dgm:prSet phldrT="[Text]" custT="1"/>
      <dgm:spPr>
        <a:xfrm>
          <a:off x="4375575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Emergency / Part Elective Work starts</a:t>
          </a:r>
        </a:p>
      </dgm:t>
    </dgm:pt>
    <dgm:pt modelId="{CF06C256-A4A3-DA45-9513-AA3E2ABE32C4}" type="parTrans" cxnId="{7394B5D9-27E1-A146-BA2D-8CEC641A6D97}">
      <dgm:prSet/>
      <dgm:spPr/>
      <dgm:t>
        <a:bodyPr/>
        <a:lstStyle/>
        <a:p>
          <a:endParaRPr lang="en-US" sz="1600"/>
        </a:p>
      </dgm:t>
    </dgm:pt>
    <dgm:pt modelId="{A2C0EDFA-039D-D34E-9042-F2C4F5AF3E7E}" type="sibTrans" cxnId="{7394B5D9-27E1-A146-BA2D-8CEC641A6D97}">
      <dgm:prSet/>
      <dgm:spPr/>
      <dgm:t>
        <a:bodyPr/>
        <a:lstStyle/>
        <a:p>
          <a:endParaRPr lang="en-US" sz="1600"/>
        </a:p>
      </dgm:t>
    </dgm:pt>
    <dgm:pt modelId="{DBD8A92C-B783-0141-96BD-4248F2BB10D3}">
      <dgm:prSet phldrT="[Text]" custT="1"/>
      <dgm:spPr>
        <a:xfrm>
          <a:off x="7757424" y="37991"/>
          <a:ext cx="2412906" cy="12960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3</a:t>
          </a:r>
        </a:p>
      </dgm:t>
    </dgm:pt>
    <dgm:pt modelId="{5C73E461-32B9-D14B-B093-8F729DAD5CD6}" type="parTrans" cxnId="{E1F405F0-B98F-B345-AB4B-4BE76FA8BF3A}">
      <dgm:prSet/>
      <dgm:spPr/>
      <dgm:t>
        <a:bodyPr/>
        <a:lstStyle/>
        <a:p>
          <a:endParaRPr lang="en-US" sz="1600"/>
        </a:p>
      </dgm:t>
    </dgm:pt>
    <dgm:pt modelId="{D4EFE6A9-5EF6-2C46-BB87-E0EBAFB7705A}" type="sibTrans" cxnId="{E1F405F0-B98F-B345-AB4B-4BE76FA8BF3A}">
      <dgm:prSet/>
      <dgm:spPr/>
      <dgm:t>
        <a:bodyPr/>
        <a:lstStyle/>
        <a:p>
          <a:endParaRPr lang="en-US" sz="1600"/>
        </a:p>
      </dgm:t>
    </dgm:pt>
    <dgm:pt modelId="{9DC51F11-1ACA-B64B-9CE5-797F7C049080}">
      <dgm:prSet phldrT="[Text]" custT="1"/>
      <dgm:spPr>
        <a:xfrm>
          <a:off x="8251634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 volumes getting back to 3 digits </a:t>
          </a:r>
        </a:p>
      </dgm:t>
    </dgm:pt>
    <dgm:pt modelId="{E8967FF9-C135-C149-9D74-48E08C37D4C7}" type="parTrans" cxnId="{D5CAD16C-26A3-FC49-8EF4-D154390C6845}">
      <dgm:prSet/>
      <dgm:spPr/>
      <dgm:t>
        <a:bodyPr/>
        <a:lstStyle/>
        <a:p>
          <a:endParaRPr lang="en-US" sz="1600"/>
        </a:p>
      </dgm:t>
    </dgm:pt>
    <dgm:pt modelId="{A73530C4-C844-EA43-994F-6495270EF61C}" type="sibTrans" cxnId="{D5CAD16C-26A3-FC49-8EF4-D154390C6845}">
      <dgm:prSet/>
      <dgm:spPr/>
      <dgm:t>
        <a:bodyPr/>
        <a:lstStyle/>
        <a:p>
          <a:endParaRPr lang="en-US" sz="1600"/>
        </a:p>
      </dgm:t>
    </dgm:pt>
    <dgm:pt modelId="{A5C8B7F9-E506-734E-8FD7-9FCCFF5D4484}">
      <dgm:prSet custT="1"/>
      <dgm:spPr>
        <a:xfrm>
          <a:off x="499516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Only Emergency</a:t>
          </a:r>
        </a:p>
      </dgm:t>
    </dgm:pt>
    <dgm:pt modelId="{583EC407-5841-F344-A17E-9B3AFFEB1BB1}" type="parTrans" cxnId="{226F92E4-9262-EF4B-9C25-08DC72847185}">
      <dgm:prSet/>
      <dgm:spPr/>
      <dgm:t>
        <a:bodyPr/>
        <a:lstStyle/>
        <a:p>
          <a:endParaRPr lang="en-US" sz="1600"/>
        </a:p>
      </dgm:t>
    </dgm:pt>
    <dgm:pt modelId="{F4FAE49A-A152-4A44-B9A5-5CDFF4900B5B}" type="sibTrans" cxnId="{226F92E4-9262-EF4B-9C25-08DC72847185}">
      <dgm:prSet/>
      <dgm:spPr/>
      <dgm:t>
        <a:bodyPr/>
        <a:lstStyle/>
        <a:p>
          <a:endParaRPr lang="en-US" sz="1600"/>
        </a:p>
      </dgm:t>
    </dgm:pt>
    <dgm:pt modelId="{A544174D-D0C4-2146-8328-F75A75ED70BB}">
      <dgm:prSet custT="1"/>
      <dgm:spPr>
        <a:xfrm>
          <a:off x="499516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Occupancy dropped to double digits / OP vol. in double digits </a:t>
          </a:r>
        </a:p>
      </dgm:t>
    </dgm:pt>
    <dgm:pt modelId="{392218C4-1217-8845-9796-5389D0A4FBF4}" type="parTrans" cxnId="{90798C9B-EF8C-7B44-9C93-0A9669486C8C}">
      <dgm:prSet/>
      <dgm:spPr/>
      <dgm:t>
        <a:bodyPr/>
        <a:lstStyle/>
        <a:p>
          <a:endParaRPr lang="en-US" sz="1600"/>
        </a:p>
      </dgm:t>
    </dgm:pt>
    <dgm:pt modelId="{33B68ADE-AAA9-4947-93FD-B4737640D872}" type="sibTrans" cxnId="{90798C9B-EF8C-7B44-9C93-0A9669486C8C}">
      <dgm:prSet/>
      <dgm:spPr/>
      <dgm:t>
        <a:bodyPr/>
        <a:lstStyle/>
        <a:p>
          <a:endParaRPr lang="en-US" sz="1600"/>
        </a:p>
      </dgm:t>
    </dgm:pt>
    <dgm:pt modelId="{B6CC75F3-0AEE-C449-8050-F51F2EBDA296}">
      <dgm:prSet custT="1"/>
      <dgm:spPr>
        <a:xfrm>
          <a:off x="4375575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Foot Falls pick-up</a:t>
          </a:r>
        </a:p>
      </dgm:t>
    </dgm:pt>
    <dgm:pt modelId="{3D6C49F4-2314-A547-9615-1CDB4527B623}" type="parTrans" cxnId="{4E87D836-9E89-BA49-8C9C-4A76BE1418F2}">
      <dgm:prSet/>
      <dgm:spPr/>
      <dgm:t>
        <a:bodyPr/>
        <a:lstStyle/>
        <a:p>
          <a:endParaRPr lang="en-US" sz="1600"/>
        </a:p>
      </dgm:t>
    </dgm:pt>
    <dgm:pt modelId="{F168BCB2-FC9C-1947-8F41-73DCD6651834}" type="sibTrans" cxnId="{4E87D836-9E89-BA49-8C9C-4A76BE1418F2}">
      <dgm:prSet/>
      <dgm:spPr/>
      <dgm:t>
        <a:bodyPr/>
        <a:lstStyle/>
        <a:p>
          <a:endParaRPr lang="en-US" sz="1600"/>
        </a:p>
      </dgm:t>
    </dgm:pt>
    <dgm:pt modelId="{FCD393B8-BEA0-C643-9E08-DF64BC02F457}">
      <dgm:prSet custT="1"/>
      <dgm:spPr>
        <a:xfrm>
          <a:off x="4375575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Some Hospitals start talking COVID admissions</a:t>
          </a:r>
        </a:p>
      </dgm:t>
    </dgm:pt>
    <dgm:pt modelId="{797CDE54-4901-F745-9D7D-5821DBF9F2E9}" type="parTrans" cxnId="{2EEA5F9C-AEF5-D04F-BD00-1F7D62236BF3}">
      <dgm:prSet/>
      <dgm:spPr/>
      <dgm:t>
        <a:bodyPr/>
        <a:lstStyle/>
        <a:p>
          <a:endParaRPr lang="en-US" sz="1600"/>
        </a:p>
      </dgm:t>
    </dgm:pt>
    <dgm:pt modelId="{EBCCBF52-3F9A-BB4E-9563-BC1BDBC16CBD}" type="sibTrans" cxnId="{2EEA5F9C-AEF5-D04F-BD00-1F7D62236BF3}">
      <dgm:prSet/>
      <dgm:spPr/>
      <dgm:t>
        <a:bodyPr/>
        <a:lstStyle/>
        <a:p>
          <a:endParaRPr lang="en-US" sz="1600"/>
        </a:p>
      </dgm:t>
    </dgm:pt>
    <dgm:pt modelId="{88B78A75-8CD7-1B45-8B34-F21B87A33829}">
      <dgm:prSet custT="1"/>
      <dgm:spPr>
        <a:xfrm>
          <a:off x="8251634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IP volumes pick up</a:t>
          </a:r>
        </a:p>
      </dgm:t>
    </dgm:pt>
    <dgm:pt modelId="{56A50102-E8C8-D548-A46E-752E39D40D42}" type="parTrans" cxnId="{3EF33F29-F9B0-4B46-A3D5-64AA5F392269}">
      <dgm:prSet/>
      <dgm:spPr/>
      <dgm:t>
        <a:bodyPr/>
        <a:lstStyle/>
        <a:p>
          <a:endParaRPr lang="en-US" sz="1600"/>
        </a:p>
      </dgm:t>
    </dgm:pt>
    <dgm:pt modelId="{3A1D4B8F-798B-314B-BBDB-F2840D153B25}" type="sibTrans" cxnId="{3EF33F29-F9B0-4B46-A3D5-64AA5F392269}">
      <dgm:prSet/>
      <dgm:spPr/>
      <dgm:t>
        <a:bodyPr/>
        <a:lstStyle/>
        <a:p>
          <a:endParaRPr lang="en-US" sz="1600"/>
        </a:p>
      </dgm:t>
    </dgm:pt>
    <dgm:pt modelId="{03F75022-E538-EA4C-A38C-99E76F2AAEF8}">
      <dgm:prSet custT="1"/>
      <dgm:spPr>
        <a:xfrm>
          <a:off x="8251634" y="901991"/>
          <a:ext cx="2412906" cy="28940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Emergency / Elective / COVID – starts to co-exist</a:t>
          </a:r>
        </a:p>
      </dgm:t>
    </dgm:pt>
    <dgm:pt modelId="{799999E0-5018-1F4F-86B7-23945A586674}" type="parTrans" cxnId="{87C3CD1E-7643-7B4D-9056-0871FD243BDC}">
      <dgm:prSet/>
      <dgm:spPr/>
      <dgm:t>
        <a:bodyPr/>
        <a:lstStyle/>
        <a:p>
          <a:endParaRPr lang="en-US" sz="1600"/>
        </a:p>
      </dgm:t>
    </dgm:pt>
    <dgm:pt modelId="{7EB30816-28C0-8548-A193-B0AB1A623B92}" type="sibTrans" cxnId="{87C3CD1E-7643-7B4D-9056-0871FD243BDC}">
      <dgm:prSet/>
      <dgm:spPr/>
      <dgm:t>
        <a:bodyPr/>
        <a:lstStyle/>
        <a:p>
          <a:endParaRPr lang="en-US" sz="1600"/>
        </a:p>
      </dgm:t>
    </dgm:pt>
    <dgm:pt modelId="{7F00EADE-45E5-8F4E-B215-BCC00F515A86}" type="pres">
      <dgm:prSet presAssocID="{7F93DC2D-66D5-CC45-B53D-4D723F1F7147}" presName="linearFlow" presStyleCnt="0">
        <dgm:presLayoutVars>
          <dgm:dir/>
          <dgm:animLvl val="lvl"/>
          <dgm:resizeHandles val="exact"/>
        </dgm:presLayoutVars>
      </dgm:prSet>
      <dgm:spPr/>
    </dgm:pt>
    <dgm:pt modelId="{703CFC41-63AF-1049-AE4E-8FD559CB72D5}" type="pres">
      <dgm:prSet presAssocID="{8D89AF4F-E412-6949-B6F6-B6C997D3F67C}" presName="composite" presStyleCnt="0"/>
      <dgm:spPr/>
    </dgm:pt>
    <dgm:pt modelId="{4A70042B-8740-9342-B9CE-1E7792A7D4E9}" type="pres">
      <dgm:prSet presAssocID="{8D89AF4F-E412-6949-B6F6-B6C997D3F67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2A06F67-C2F0-5644-9922-5F5B2CE87300}" type="pres">
      <dgm:prSet presAssocID="{8D89AF4F-E412-6949-B6F6-B6C997D3F67C}" presName="parSh" presStyleLbl="node1" presStyleIdx="0" presStyleCnt="3"/>
      <dgm:spPr/>
    </dgm:pt>
    <dgm:pt modelId="{C29E144E-F44D-AA47-B28D-4D13E7D333A0}" type="pres">
      <dgm:prSet presAssocID="{8D89AF4F-E412-6949-B6F6-B6C997D3F67C}" presName="desTx" presStyleLbl="fgAcc1" presStyleIdx="0" presStyleCnt="3">
        <dgm:presLayoutVars>
          <dgm:bulletEnabled val="1"/>
        </dgm:presLayoutVars>
      </dgm:prSet>
      <dgm:spPr/>
    </dgm:pt>
    <dgm:pt modelId="{36DC075C-D587-734E-8B12-2675189B0BB8}" type="pres">
      <dgm:prSet presAssocID="{43DCE68D-AA8E-A74B-BCE6-D37E47267DF5}" presName="sibTrans" presStyleLbl="sibTrans2D1" presStyleIdx="0" presStyleCnt="2"/>
      <dgm:spPr/>
    </dgm:pt>
    <dgm:pt modelId="{CA48AB89-BF70-4F4E-81D6-BB503650B007}" type="pres">
      <dgm:prSet presAssocID="{43DCE68D-AA8E-A74B-BCE6-D37E47267DF5}" presName="connTx" presStyleLbl="sibTrans2D1" presStyleIdx="0" presStyleCnt="2"/>
      <dgm:spPr/>
    </dgm:pt>
    <dgm:pt modelId="{2B55FE5A-5FF3-8542-9CD3-C2B5FCFC3CF7}" type="pres">
      <dgm:prSet presAssocID="{FFC8CBF1-45DE-2D43-BA6A-8BDEE480E0D2}" presName="composite" presStyleCnt="0"/>
      <dgm:spPr/>
    </dgm:pt>
    <dgm:pt modelId="{E75E33B2-FC2E-444B-BC8C-A19145914F17}" type="pres">
      <dgm:prSet presAssocID="{FFC8CBF1-45DE-2D43-BA6A-8BDEE480E0D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BF19F3-09D9-E74D-81A6-55521B583A71}" type="pres">
      <dgm:prSet presAssocID="{FFC8CBF1-45DE-2D43-BA6A-8BDEE480E0D2}" presName="parSh" presStyleLbl="node1" presStyleIdx="1" presStyleCnt="3"/>
      <dgm:spPr/>
    </dgm:pt>
    <dgm:pt modelId="{14681FB3-35F3-C64C-8B3F-B4CC2B1736FF}" type="pres">
      <dgm:prSet presAssocID="{FFC8CBF1-45DE-2D43-BA6A-8BDEE480E0D2}" presName="desTx" presStyleLbl="fgAcc1" presStyleIdx="1" presStyleCnt="3">
        <dgm:presLayoutVars>
          <dgm:bulletEnabled val="1"/>
        </dgm:presLayoutVars>
      </dgm:prSet>
      <dgm:spPr/>
    </dgm:pt>
    <dgm:pt modelId="{AB6E1998-FA4A-E44D-9652-AF09958F7803}" type="pres">
      <dgm:prSet presAssocID="{67CA5E53-CBB8-0546-871C-D549C755CF73}" presName="sibTrans" presStyleLbl="sibTrans2D1" presStyleIdx="1" presStyleCnt="2"/>
      <dgm:spPr/>
    </dgm:pt>
    <dgm:pt modelId="{D3F73191-DE44-364D-A038-52D8F5C531F8}" type="pres">
      <dgm:prSet presAssocID="{67CA5E53-CBB8-0546-871C-D549C755CF73}" presName="connTx" presStyleLbl="sibTrans2D1" presStyleIdx="1" presStyleCnt="2"/>
      <dgm:spPr/>
    </dgm:pt>
    <dgm:pt modelId="{FD9046BB-1F1E-4845-9085-E76F6B3E7CD2}" type="pres">
      <dgm:prSet presAssocID="{DBD8A92C-B783-0141-96BD-4248F2BB10D3}" presName="composite" presStyleCnt="0"/>
      <dgm:spPr/>
    </dgm:pt>
    <dgm:pt modelId="{8C82B77E-9AC5-B54E-9B2D-C79E4E4BD57A}" type="pres">
      <dgm:prSet presAssocID="{DBD8A92C-B783-0141-96BD-4248F2BB10D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5BD644-3E7C-974C-AE64-4BCAF90CA6C7}" type="pres">
      <dgm:prSet presAssocID="{DBD8A92C-B783-0141-96BD-4248F2BB10D3}" presName="parSh" presStyleLbl="node1" presStyleIdx="2" presStyleCnt="3"/>
      <dgm:spPr/>
    </dgm:pt>
    <dgm:pt modelId="{6150341F-32A9-B44A-945F-66CF79C2E49D}" type="pres">
      <dgm:prSet presAssocID="{DBD8A92C-B783-0141-96BD-4248F2BB10D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DDB1805-FD2A-604C-9E1F-7B624F2D620F}" srcId="{8D89AF4F-E412-6949-B6F6-B6C997D3F67C}" destId="{D8AFD4B4-5F52-1A40-AD85-2150DA231408}" srcOrd="0" destOrd="0" parTransId="{6B8F2C31-F0C3-B64F-A988-270F46E2203D}" sibTransId="{8AD70126-D5C3-D54F-A7F4-ED705F92936F}"/>
    <dgm:cxn modelId="{0BDCFC0C-B490-1B4C-91D4-978673EAE35B}" type="presOf" srcId="{03F75022-E538-EA4C-A38C-99E76F2AAEF8}" destId="{6150341F-32A9-B44A-945F-66CF79C2E49D}" srcOrd="0" destOrd="2" presId="urn:microsoft.com/office/officeart/2005/8/layout/process3"/>
    <dgm:cxn modelId="{DE8F4F0E-A944-E14E-BA14-1289370A7EC1}" type="presOf" srcId="{FCD393B8-BEA0-C643-9E08-DF64BC02F457}" destId="{14681FB3-35F3-C64C-8B3F-B4CC2B1736FF}" srcOrd="0" destOrd="2" presId="urn:microsoft.com/office/officeart/2005/8/layout/process3"/>
    <dgm:cxn modelId="{6AAD7B13-16A4-D245-843A-629FFDC1FD4B}" type="presOf" srcId="{7F93DC2D-66D5-CC45-B53D-4D723F1F7147}" destId="{7F00EADE-45E5-8F4E-B215-BCC00F515A86}" srcOrd="0" destOrd="0" presId="urn:microsoft.com/office/officeart/2005/8/layout/process3"/>
    <dgm:cxn modelId="{87C3CD1E-7643-7B4D-9056-0871FD243BDC}" srcId="{DBD8A92C-B783-0141-96BD-4248F2BB10D3}" destId="{03F75022-E538-EA4C-A38C-99E76F2AAEF8}" srcOrd="2" destOrd="0" parTransId="{799999E0-5018-1F4F-86B7-23945A586674}" sibTransId="{7EB30816-28C0-8548-A193-B0AB1A623B92}"/>
    <dgm:cxn modelId="{51346422-7830-A84F-BB27-6E439388269D}" type="presOf" srcId="{DBD8A92C-B783-0141-96BD-4248F2BB10D3}" destId="{5B5BD644-3E7C-974C-AE64-4BCAF90CA6C7}" srcOrd="1" destOrd="0" presId="urn:microsoft.com/office/officeart/2005/8/layout/process3"/>
    <dgm:cxn modelId="{6BA00427-18F9-B740-A4A2-CD396DF06196}" type="presOf" srcId="{B6CC75F3-0AEE-C449-8050-F51F2EBDA296}" destId="{14681FB3-35F3-C64C-8B3F-B4CC2B1736FF}" srcOrd="0" destOrd="1" presId="urn:microsoft.com/office/officeart/2005/8/layout/process3"/>
    <dgm:cxn modelId="{3EF33F29-F9B0-4B46-A3D5-64AA5F392269}" srcId="{DBD8A92C-B783-0141-96BD-4248F2BB10D3}" destId="{88B78A75-8CD7-1B45-8B34-F21B87A33829}" srcOrd="1" destOrd="0" parTransId="{56A50102-E8C8-D548-A46E-752E39D40D42}" sibTransId="{3A1D4B8F-798B-314B-BBDB-F2840D153B25}"/>
    <dgm:cxn modelId="{4E87D836-9E89-BA49-8C9C-4A76BE1418F2}" srcId="{FFC8CBF1-45DE-2D43-BA6A-8BDEE480E0D2}" destId="{B6CC75F3-0AEE-C449-8050-F51F2EBDA296}" srcOrd="1" destOrd="0" parTransId="{3D6C49F4-2314-A547-9615-1CDB4527B623}" sibTransId="{F168BCB2-FC9C-1947-8F41-73DCD6651834}"/>
    <dgm:cxn modelId="{6A65A047-2B9C-574A-945E-1CF4B9568723}" srcId="{7F93DC2D-66D5-CC45-B53D-4D723F1F7147}" destId="{8D89AF4F-E412-6949-B6F6-B6C997D3F67C}" srcOrd="0" destOrd="0" parTransId="{8D13B439-5F53-164C-A26D-37FA7553368F}" sibTransId="{43DCE68D-AA8E-A74B-BCE6-D37E47267DF5}"/>
    <dgm:cxn modelId="{A7228548-9F75-6243-ABC4-F3A716DAE070}" type="presOf" srcId="{43DCE68D-AA8E-A74B-BCE6-D37E47267DF5}" destId="{CA48AB89-BF70-4F4E-81D6-BB503650B007}" srcOrd="1" destOrd="0" presId="urn:microsoft.com/office/officeart/2005/8/layout/process3"/>
    <dgm:cxn modelId="{D5CAD16C-26A3-FC49-8EF4-D154390C6845}" srcId="{DBD8A92C-B783-0141-96BD-4248F2BB10D3}" destId="{9DC51F11-1ACA-B64B-9CE5-797F7C049080}" srcOrd="0" destOrd="0" parTransId="{E8967FF9-C135-C149-9D74-48E08C37D4C7}" sibTransId="{A73530C4-C844-EA43-994F-6495270EF61C}"/>
    <dgm:cxn modelId="{B250EE6F-F3D0-F24D-8BFF-651B196C2F73}" type="presOf" srcId="{9DC51F11-1ACA-B64B-9CE5-797F7C049080}" destId="{6150341F-32A9-B44A-945F-66CF79C2E49D}" srcOrd="0" destOrd="0" presId="urn:microsoft.com/office/officeart/2005/8/layout/process3"/>
    <dgm:cxn modelId="{97594A7C-0727-A44D-A959-74049645D939}" type="presOf" srcId="{FFC8CBF1-45DE-2D43-BA6A-8BDEE480E0D2}" destId="{E75E33B2-FC2E-444B-BC8C-A19145914F17}" srcOrd="0" destOrd="0" presId="urn:microsoft.com/office/officeart/2005/8/layout/process3"/>
    <dgm:cxn modelId="{B371268E-2240-7E40-80F6-2DB4A720F59B}" type="presOf" srcId="{D8AFD4B4-5F52-1A40-AD85-2150DA231408}" destId="{C29E144E-F44D-AA47-B28D-4D13E7D333A0}" srcOrd="0" destOrd="0" presId="urn:microsoft.com/office/officeart/2005/8/layout/process3"/>
    <dgm:cxn modelId="{90E6B895-5109-4044-9432-D073EAD47E4E}" type="presOf" srcId="{A544174D-D0C4-2146-8328-F75A75ED70BB}" destId="{C29E144E-F44D-AA47-B28D-4D13E7D333A0}" srcOrd="0" destOrd="2" presId="urn:microsoft.com/office/officeart/2005/8/layout/process3"/>
    <dgm:cxn modelId="{90798C9B-EF8C-7B44-9C93-0A9669486C8C}" srcId="{8D89AF4F-E412-6949-B6F6-B6C997D3F67C}" destId="{A544174D-D0C4-2146-8328-F75A75ED70BB}" srcOrd="2" destOrd="0" parTransId="{392218C4-1217-8845-9796-5389D0A4FBF4}" sibTransId="{33B68ADE-AAA9-4947-93FD-B4737640D872}"/>
    <dgm:cxn modelId="{2EEA5F9C-AEF5-D04F-BD00-1F7D62236BF3}" srcId="{FFC8CBF1-45DE-2D43-BA6A-8BDEE480E0D2}" destId="{FCD393B8-BEA0-C643-9E08-DF64BC02F457}" srcOrd="2" destOrd="0" parTransId="{797CDE54-4901-F745-9D7D-5821DBF9F2E9}" sibTransId="{EBCCBF52-3F9A-BB4E-9563-BC1BDBC16CBD}"/>
    <dgm:cxn modelId="{BB30E39D-5059-A849-93A0-E88F361F93C3}" type="presOf" srcId="{8D89AF4F-E412-6949-B6F6-B6C997D3F67C}" destId="{92A06F67-C2F0-5644-9922-5F5B2CE87300}" srcOrd="1" destOrd="0" presId="urn:microsoft.com/office/officeart/2005/8/layout/process3"/>
    <dgm:cxn modelId="{8A21589F-59EA-6C45-A443-F860481861BA}" type="presOf" srcId="{67CA5E53-CBB8-0546-871C-D549C755CF73}" destId="{D3F73191-DE44-364D-A038-52D8F5C531F8}" srcOrd="1" destOrd="0" presId="urn:microsoft.com/office/officeart/2005/8/layout/process3"/>
    <dgm:cxn modelId="{44C6D0A5-982C-FC45-9747-95E20B805FC4}" type="presOf" srcId="{67CA5E53-CBB8-0546-871C-D549C755CF73}" destId="{AB6E1998-FA4A-E44D-9652-AF09958F7803}" srcOrd="0" destOrd="0" presId="urn:microsoft.com/office/officeart/2005/8/layout/process3"/>
    <dgm:cxn modelId="{ADE26AB6-F49C-E246-B9BE-9C120C487D77}" type="presOf" srcId="{88B78A75-8CD7-1B45-8B34-F21B87A33829}" destId="{6150341F-32A9-B44A-945F-66CF79C2E49D}" srcOrd="0" destOrd="1" presId="urn:microsoft.com/office/officeart/2005/8/layout/process3"/>
    <dgm:cxn modelId="{81F2EDBE-E253-8E42-931F-9CD52BDDB140}" type="presOf" srcId="{40427597-529D-9D40-B9DC-9671147ECC10}" destId="{14681FB3-35F3-C64C-8B3F-B4CC2B1736FF}" srcOrd="0" destOrd="0" presId="urn:microsoft.com/office/officeart/2005/8/layout/process3"/>
    <dgm:cxn modelId="{CDBA95C5-68DD-6140-842B-344691151B6C}" type="presOf" srcId="{FFC8CBF1-45DE-2D43-BA6A-8BDEE480E0D2}" destId="{53BF19F3-09D9-E74D-81A6-55521B583A71}" srcOrd="1" destOrd="0" presId="urn:microsoft.com/office/officeart/2005/8/layout/process3"/>
    <dgm:cxn modelId="{46D6E5C7-7CBF-7040-B803-6A8AEF5201CA}" type="presOf" srcId="{43DCE68D-AA8E-A74B-BCE6-D37E47267DF5}" destId="{36DC075C-D587-734E-8B12-2675189B0BB8}" srcOrd="0" destOrd="0" presId="urn:microsoft.com/office/officeart/2005/8/layout/process3"/>
    <dgm:cxn modelId="{7394B5D9-27E1-A146-BA2D-8CEC641A6D97}" srcId="{FFC8CBF1-45DE-2D43-BA6A-8BDEE480E0D2}" destId="{40427597-529D-9D40-B9DC-9671147ECC10}" srcOrd="0" destOrd="0" parTransId="{CF06C256-A4A3-DA45-9513-AA3E2ABE32C4}" sibTransId="{A2C0EDFA-039D-D34E-9042-F2C4F5AF3E7E}"/>
    <dgm:cxn modelId="{DE41A3DC-E860-8D4C-BDB7-4D793F3D110A}" srcId="{7F93DC2D-66D5-CC45-B53D-4D723F1F7147}" destId="{FFC8CBF1-45DE-2D43-BA6A-8BDEE480E0D2}" srcOrd="1" destOrd="0" parTransId="{1ECAF166-DCD0-634D-85E2-255CD0103D69}" sibTransId="{67CA5E53-CBB8-0546-871C-D549C755CF73}"/>
    <dgm:cxn modelId="{226F92E4-9262-EF4B-9C25-08DC72847185}" srcId="{8D89AF4F-E412-6949-B6F6-B6C997D3F67C}" destId="{A5C8B7F9-E506-734E-8FD7-9FCCFF5D4484}" srcOrd="1" destOrd="0" parTransId="{583EC407-5841-F344-A17E-9B3AFFEB1BB1}" sibTransId="{F4FAE49A-A152-4A44-B9A5-5CDFF4900B5B}"/>
    <dgm:cxn modelId="{93B559E7-D871-0747-BEBD-59D9BADDC9A0}" type="presOf" srcId="{8D89AF4F-E412-6949-B6F6-B6C997D3F67C}" destId="{4A70042B-8740-9342-B9CE-1E7792A7D4E9}" srcOrd="0" destOrd="0" presId="urn:microsoft.com/office/officeart/2005/8/layout/process3"/>
    <dgm:cxn modelId="{396670EF-C051-6140-AAAF-DCE678F9E35A}" type="presOf" srcId="{A5C8B7F9-E506-734E-8FD7-9FCCFF5D4484}" destId="{C29E144E-F44D-AA47-B28D-4D13E7D333A0}" srcOrd="0" destOrd="1" presId="urn:microsoft.com/office/officeart/2005/8/layout/process3"/>
    <dgm:cxn modelId="{E1F405F0-B98F-B345-AB4B-4BE76FA8BF3A}" srcId="{7F93DC2D-66D5-CC45-B53D-4D723F1F7147}" destId="{DBD8A92C-B783-0141-96BD-4248F2BB10D3}" srcOrd="2" destOrd="0" parTransId="{5C73E461-32B9-D14B-B093-8F729DAD5CD6}" sibTransId="{D4EFE6A9-5EF6-2C46-BB87-E0EBAFB7705A}"/>
    <dgm:cxn modelId="{6F4959F3-44E6-454E-8187-E157D89E1966}" type="presOf" srcId="{DBD8A92C-B783-0141-96BD-4248F2BB10D3}" destId="{8C82B77E-9AC5-B54E-9B2D-C79E4E4BD57A}" srcOrd="0" destOrd="0" presId="urn:microsoft.com/office/officeart/2005/8/layout/process3"/>
    <dgm:cxn modelId="{88FE521A-DA93-9043-8F42-D058BB83CDF8}" type="presParOf" srcId="{7F00EADE-45E5-8F4E-B215-BCC00F515A86}" destId="{703CFC41-63AF-1049-AE4E-8FD559CB72D5}" srcOrd="0" destOrd="0" presId="urn:microsoft.com/office/officeart/2005/8/layout/process3"/>
    <dgm:cxn modelId="{94AEC4C4-3394-1A4C-B44B-194C6E26A386}" type="presParOf" srcId="{703CFC41-63AF-1049-AE4E-8FD559CB72D5}" destId="{4A70042B-8740-9342-B9CE-1E7792A7D4E9}" srcOrd="0" destOrd="0" presId="urn:microsoft.com/office/officeart/2005/8/layout/process3"/>
    <dgm:cxn modelId="{6E828726-192A-024B-A15B-0A28BCC478E8}" type="presParOf" srcId="{703CFC41-63AF-1049-AE4E-8FD559CB72D5}" destId="{92A06F67-C2F0-5644-9922-5F5B2CE87300}" srcOrd="1" destOrd="0" presId="urn:microsoft.com/office/officeart/2005/8/layout/process3"/>
    <dgm:cxn modelId="{220EE31C-C496-A947-B373-587AD6C62558}" type="presParOf" srcId="{703CFC41-63AF-1049-AE4E-8FD559CB72D5}" destId="{C29E144E-F44D-AA47-B28D-4D13E7D333A0}" srcOrd="2" destOrd="0" presId="urn:microsoft.com/office/officeart/2005/8/layout/process3"/>
    <dgm:cxn modelId="{5124C0A3-B817-174A-84BF-901A4F125E5F}" type="presParOf" srcId="{7F00EADE-45E5-8F4E-B215-BCC00F515A86}" destId="{36DC075C-D587-734E-8B12-2675189B0BB8}" srcOrd="1" destOrd="0" presId="urn:microsoft.com/office/officeart/2005/8/layout/process3"/>
    <dgm:cxn modelId="{2934554D-A4F9-7548-AC54-75367A30AE25}" type="presParOf" srcId="{36DC075C-D587-734E-8B12-2675189B0BB8}" destId="{CA48AB89-BF70-4F4E-81D6-BB503650B007}" srcOrd="0" destOrd="0" presId="urn:microsoft.com/office/officeart/2005/8/layout/process3"/>
    <dgm:cxn modelId="{36DC446D-3A3F-5943-AC8E-E6BEED3C8C1A}" type="presParOf" srcId="{7F00EADE-45E5-8F4E-B215-BCC00F515A86}" destId="{2B55FE5A-5FF3-8542-9CD3-C2B5FCFC3CF7}" srcOrd="2" destOrd="0" presId="urn:microsoft.com/office/officeart/2005/8/layout/process3"/>
    <dgm:cxn modelId="{86987F7E-BE50-134E-BEC6-B58FC1D609C1}" type="presParOf" srcId="{2B55FE5A-5FF3-8542-9CD3-C2B5FCFC3CF7}" destId="{E75E33B2-FC2E-444B-BC8C-A19145914F17}" srcOrd="0" destOrd="0" presId="urn:microsoft.com/office/officeart/2005/8/layout/process3"/>
    <dgm:cxn modelId="{4CA4D86F-4D6E-3442-8040-3B3489143F05}" type="presParOf" srcId="{2B55FE5A-5FF3-8542-9CD3-C2B5FCFC3CF7}" destId="{53BF19F3-09D9-E74D-81A6-55521B583A71}" srcOrd="1" destOrd="0" presId="urn:microsoft.com/office/officeart/2005/8/layout/process3"/>
    <dgm:cxn modelId="{B17F1762-44B6-354B-899F-3BE611C7B0E9}" type="presParOf" srcId="{2B55FE5A-5FF3-8542-9CD3-C2B5FCFC3CF7}" destId="{14681FB3-35F3-C64C-8B3F-B4CC2B1736FF}" srcOrd="2" destOrd="0" presId="urn:microsoft.com/office/officeart/2005/8/layout/process3"/>
    <dgm:cxn modelId="{FBAAF8A0-5527-FB4E-84B7-F50F306269E6}" type="presParOf" srcId="{7F00EADE-45E5-8F4E-B215-BCC00F515A86}" destId="{AB6E1998-FA4A-E44D-9652-AF09958F7803}" srcOrd="3" destOrd="0" presId="urn:microsoft.com/office/officeart/2005/8/layout/process3"/>
    <dgm:cxn modelId="{96F8FB7B-8FD5-FC4E-A714-6945F3B9FA62}" type="presParOf" srcId="{AB6E1998-FA4A-E44D-9652-AF09958F7803}" destId="{D3F73191-DE44-364D-A038-52D8F5C531F8}" srcOrd="0" destOrd="0" presId="urn:microsoft.com/office/officeart/2005/8/layout/process3"/>
    <dgm:cxn modelId="{BF3B7601-77E9-FE42-AD48-6BA4F10BFB39}" type="presParOf" srcId="{7F00EADE-45E5-8F4E-B215-BCC00F515A86}" destId="{FD9046BB-1F1E-4845-9085-E76F6B3E7CD2}" srcOrd="4" destOrd="0" presId="urn:microsoft.com/office/officeart/2005/8/layout/process3"/>
    <dgm:cxn modelId="{8C460CC9-9E44-B243-8FA7-AD05A777C522}" type="presParOf" srcId="{FD9046BB-1F1E-4845-9085-E76F6B3E7CD2}" destId="{8C82B77E-9AC5-B54E-9B2D-C79E4E4BD57A}" srcOrd="0" destOrd="0" presId="urn:microsoft.com/office/officeart/2005/8/layout/process3"/>
    <dgm:cxn modelId="{1FE78DDC-5A05-2D4F-974C-42D46D09A284}" type="presParOf" srcId="{FD9046BB-1F1E-4845-9085-E76F6B3E7CD2}" destId="{5B5BD644-3E7C-974C-AE64-4BCAF90CA6C7}" srcOrd="1" destOrd="0" presId="urn:microsoft.com/office/officeart/2005/8/layout/process3"/>
    <dgm:cxn modelId="{BD06F265-633F-BE4A-88C7-34E06F68F30E}" type="presParOf" srcId="{FD9046BB-1F1E-4845-9085-E76F6B3E7CD2}" destId="{6150341F-32A9-B44A-945F-66CF79C2E49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5A4AC-8519-FB4B-A9E7-88D834FC88D0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C86E64B0-9F45-A440-8848-EBD558785FC4}">
      <dgm:prSet phldrT="[Text]"/>
      <dgm:spPr>
        <a:xfrm>
          <a:off x="3074031" y="41079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Socially Responsible</a:t>
          </a:r>
        </a:p>
      </dgm:t>
    </dgm:pt>
    <dgm:pt modelId="{89EDFAEE-E787-AC46-B0ED-C228F5409440}" type="parTrans" cxnId="{7A9F6E0D-A33C-3541-A935-71E0BFA660BF}">
      <dgm:prSet/>
      <dgm:spPr/>
      <dgm:t>
        <a:bodyPr/>
        <a:lstStyle/>
        <a:p>
          <a:endParaRPr lang="en-US"/>
        </a:p>
      </dgm:t>
    </dgm:pt>
    <dgm:pt modelId="{B7260868-6D26-7B43-9932-0A556D23CAD5}" type="sibTrans" cxnId="{7A9F6E0D-A33C-3541-A935-71E0BFA660BF}">
      <dgm:prSet/>
      <dgm:spPr/>
      <dgm:t>
        <a:bodyPr/>
        <a:lstStyle/>
        <a:p>
          <a:endParaRPr lang="en-US"/>
        </a:p>
      </dgm:t>
    </dgm:pt>
    <dgm:pt modelId="{92BA867C-53CD-A94B-9049-366B3FD9BA5D}">
      <dgm:prSet phldrT="[Text]"/>
      <dgm:spPr>
        <a:xfrm>
          <a:off x="3074031" y="123138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Build Trust</a:t>
          </a:r>
        </a:p>
      </dgm:t>
    </dgm:pt>
    <dgm:pt modelId="{0BB7D7EA-B91A-EE4B-B154-361929628E5A}" type="parTrans" cxnId="{04841618-4D96-8F42-A233-C1F1254A12A4}">
      <dgm:prSet/>
      <dgm:spPr/>
      <dgm:t>
        <a:bodyPr/>
        <a:lstStyle/>
        <a:p>
          <a:endParaRPr lang="en-US"/>
        </a:p>
      </dgm:t>
    </dgm:pt>
    <dgm:pt modelId="{45ECBAEB-68BB-7B42-B7A5-51742A7AC1B3}" type="sibTrans" cxnId="{04841618-4D96-8F42-A233-C1F1254A12A4}">
      <dgm:prSet/>
      <dgm:spPr/>
      <dgm:t>
        <a:bodyPr/>
        <a:lstStyle/>
        <a:p>
          <a:endParaRPr lang="en-US"/>
        </a:p>
      </dgm:t>
    </dgm:pt>
    <dgm:pt modelId="{A39631F8-2C07-5246-8A1C-F63A0C320328}">
      <dgm:prSet phldrT="[Text]"/>
      <dgm:spPr>
        <a:xfrm>
          <a:off x="3074031" y="205197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Re-Position &amp; Re-Calibrate</a:t>
          </a:r>
        </a:p>
      </dgm:t>
    </dgm:pt>
    <dgm:pt modelId="{16BE12EC-8905-314F-979C-0893A77EF0C7}" type="parTrans" cxnId="{7FDE67BE-2D3F-664D-B466-B958063D8B9C}">
      <dgm:prSet/>
      <dgm:spPr/>
      <dgm:t>
        <a:bodyPr/>
        <a:lstStyle/>
        <a:p>
          <a:endParaRPr lang="en-US"/>
        </a:p>
      </dgm:t>
    </dgm:pt>
    <dgm:pt modelId="{7FD8B5A2-BC90-FA41-804E-5A9F0DA1AB89}" type="sibTrans" cxnId="{7FDE67BE-2D3F-664D-B466-B958063D8B9C}">
      <dgm:prSet/>
      <dgm:spPr/>
      <dgm:t>
        <a:bodyPr/>
        <a:lstStyle/>
        <a:p>
          <a:endParaRPr lang="en-US"/>
        </a:p>
      </dgm:t>
    </dgm:pt>
    <dgm:pt modelId="{160A50A1-F0DA-FA41-A089-B7BE3E2842C5}">
      <dgm:prSet phldrT="[Text]"/>
      <dgm:spPr>
        <a:xfrm>
          <a:off x="3074031" y="287256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Innovative Brand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Comm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65ECDB6B-50F5-4E46-B73F-3EA48510F953}" type="parTrans" cxnId="{2CA448E6-E9A2-5041-BF8F-BFFE680F7ED3}">
      <dgm:prSet/>
      <dgm:spPr/>
      <dgm:t>
        <a:bodyPr/>
        <a:lstStyle/>
        <a:p>
          <a:endParaRPr lang="en-US"/>
        </a:p>
      </dgm:t>
    </dgm:pt>
    <dgm:pt modelId="{A883CC9B-17E6-7F44-A222-44F9A02E5C89}" type="sibTrans" cxnId="{2CA448E6-E9A2-5041-BF8F-BFFE680F7ED3}">
      <dgm:prSet/>
      <dgm:spPr/>
      <dgm:t>
        <a:bodyPr/>
        <a:lstStyle/>
        <a:p>
          <a:endParaRPr lang="en-US"/>
        </a:p>
      </dgm:t>
    </dgm:pt>
    <dgm:pt modelId="{A255B5BE-336D-1C4F-AE3F-823069F6E9AF}" type="pres">
      <dgm:prSet presAssocID="{8F65A4AC-8519-FB4B-A9E7-88D834FC88D0}" presName="compositeShape" presStyleCnt="0">
        <dgm:presLayoutVars>
          <dgm:dir/>
          <dgm:resizeHandles/>
        </dgm:presLayoutVars>
      </dgm:prSet>
      <dgm:spPr/>
    </dgm:pt>
    <dgm:pt modelId="{3F2C4669-D116-5544-A82E-EE12CD9805F2}" type="pres">
      <dgm:prSet presAssocID="{8F65A4AC-8519-FB4B-A9E7-88D834FC88D0}" presName="pyramid" presStyleLbl="node1" presStyleIdx="0" presStyleCnt="1" custScaleX="112923" custLinFactNeighborX="858" custLinFactNeighborY="464"/>
      <dgm:spPr>
        <a:xfrm>
          <a:off x="1057268" y="0"/>
          <a:ext cx="4103951" cy="4103951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8D398C0-8C16-9240-8A11-BA6FCE565C27}" type="pres">
      <dgm:prSet presAssocID="{8F65A4AC-8519-FB4B-A9E7-88D834FC88D0}" presName="theList" presStyleCnt="0"/>
      <dgm:spPr/>
    </dgm:pt>
    <dgm:pt modelId="{CB353391-BC3B-7E41-B169-5706660F82C3}" type="pres">
      <dgm:prSet presAssocID="{C86E64B0-9F45-A440-8848-EBD558785FC4}" presName="aNode" presStyleLbl="fgAcc1" presStyleIdx="0" presStyleCnt="4">
        <dgm:presLayoutVars>
          <dgm:bulletEnabled val="1"/>
        </dgm:presLayoutVars>
      </dgm:prSet>
      <dgm:spPr/>
    </dgm:pt>
    <dgm:pt modelId="{D1A09601-3730-CA4B-AAF1-AD7785914A51}" type="pres">
      <dgm:prSet presAssocID="{C86E64B0-9F45-A440-8848-EBD558785FC4}" presName="aSpace" presStyleCnt="0"/>
      <dgm:spPr/>
    </dgm:pt>
    <dgm:pt modelId="{D873AA45-A995-E84B-ABAE-25A90FA8B50C}" type="pres">
      <dgm:prSet presAssocID="{92BA867C-53CD-A94B-9049-366B3FD9BA5D}" presName="aNode" presStyleLbl="fgAcc1" presStyleIdx="1" presStyleCnt="4">
        <dgm:presLayoutVars>
          <dgm:bulletEnabled val="1"/>
        </dgm:presLayoutVars>
      </dgm:prSet>
      <dgm:spPr/>
    </dgm:pt>
    <dgm:pt modelId="{BE88261C-E693-8A45-912A-146779CA8FFB}" type="pres">
      <dgm:prSet presAssocID="{92BA867C-53CD-A94B-9049-366B3FD9BA5D}" presName="aSpace" presStyleCnt="0"/>
      <dgm:spPr/>
    </dgm:pt>
    <dgm:pt modelId="{C6E93F75-A1C2-BB48-A9FC-AF6036F94F5A}" type="pres">
      <dgm:prSet presAssocID="{A39631F8-2C07-5246-8A1C-F63A0C320328}" presName="aNode" presStyleLbl="fgAcc1" presStyleIdx="2" presStyleCnt="4">
        <dgm:presLayoutVars>
          <dgm:bulletEnabled val="1"/>
        </dgm:presLayoutVars>
      </dgm:prSet>
      <dgm:spPr/>
    </dgm:pt>
    <dgm:pt modelId="{0FDF982F-B3B9-3B47-8C87-C71AA0E8EEC9}" type="pres">
      <dgm:prSet presAssocID="{A39631F8-2C07-5246-8A1C-F63A0C320328}" presName="aSpace" presStyleCnt="0"/>
      <dgm:spPr/>
    </dgm:pt>
    <dgm:pt modelId="{8643640A-B341-334B-BB73-2559DFFD9BB3}" type="pres">
      <dgm:prSet presAssocID="{160A50A1-F0DA-FA41-A089-B7BE3E2842C5}" presName="aNode" presStyleLbl="fgAcc1" presStyleIdx="3" presStyleCnt="4">
        <dgm:presLayoutVars>
          <dgm:bulletEnabled val="1"/>
        </dgm:presLayoutVars>
      </dgm:prSet>
      <dgm:spPr/>
    </dgm:pt>
    <dgm:pt modelId="{66D65760-0B90-EC4A-83F2-4252B4D75CFC}" type="pres">
      <dgm:prSet presAssocID="{160A50A1-F0DA-FA41-A089-B7BE3E2842C5}" presName="aSpace" presStyleCnt="0"/>
      <dgm:spPr/>
    </dgm:pt>
  </dgm:ptLst>
  <dgm:cxnLst>
    <dgm:cxn modelId="{51C7B80C-C52C-FD4D-8920-470FF6D19AF0}" type="presOf" srcId="{A39631F8-2C07-5246-8A1C-F63A0C320328}" destId="{C6E93F75-A1C2-BB48-A9FC-AF6036F94F5A}" srcOrd="0" destOrd="0" presId="urn:microsoft.com/office/officeart/2005/8/layout/pyramid2"/>
    <dgm:cxn modelId="{7A9F6E0D-A33C-3541-A935-71E0BFA660BF}" srcId="{8F65A4AC-8519-FB4B-A9E7-88D834FC88D0}" destId="{C86E64B0-9F45-A440-8848-EBD558785FC4}" srcOrd="0" destOrd="0" parTransId="{89EDFAEE-E787-AC46-B0ED-C228F5409440}" sibTransId="{B7260868-6D26-7B43-9932-0A556D23CAD5}"/>
    <dgm:cxn modelId="{04841618-4D96-8F42-A233-C1F1254A12A4}" srcId="{8F65A4AC-8519-FB4B-A9E7-88D834FC88D0}" destId="{92BA867C-53CD-A94B-9049-366B3FD9BA5D}" srcOrd="1" destOrd="0" parTransId="{0BB7D7EA-B91A-EE4B-B154-361929628E5A}" sibTransId="{45ECBAEB-68BB-7B42-B7A5-51742A7AC1B3}"/>
    <dgm:cxn modelId="{7D9A531A-FAC0-5E4A-93B0-378933D0DB58}" type="presOf" srcId="{C86E64B0-9F45-A440-8848-EBD558785FC4}" destId="{CB353391-BC3B-7E41-B169-5706660F82C3}" srcOrd="0" destOrd="0" presId="urn:microsoft.com/office/officeart/2005/8/layout/pyramid2"/>
    <dgm:cxn modelId="{E0F5BA50-59A4-5642-A150-2935A2C0ED4B}" type="presOf" srcId="{160A50A1-F0DA-FA41-A089-B7BE3E2842C5}" destId="{8643640A-B341-334B-BB73-2559DFFD9BB3}" srcOrd="0" destOrd="0" presId="urn:microsoft.com/office/officeart/2005/8/layout/pyramid2"/>
    <dgm:cxn modelId="{79C52C5B-8C92-BF4B-81D6-CB7CFD49B42C}" type="presOf" srcId="{8F65A4AC-8519-FB4B-A9E7-88D834FC88D0}" destId="{A255B5BE-336D-1C4F-AE3F-823069F6E9AF}" srcOrd="0" destOrd="0" presId="urn:microsoft.com/office/officeart/2005/8/layout/pyramid2"/>
    <dgm:cxn modelId="{7FDE67BE-2D3F-664D-B466-B958063D8B9C}" srcId="{8F65A4AC-8519-FB4B-A9E7-88D834FC88D0}" destId="{A39631F8-2C07-5246-8A1C-F63A0C320328}" srcOrd="2" destOrd="0" parTransId="{16BE12EC-8905-314F-979C-0893A77EF0C7}" sibTransId="{7FD8B5A2-BC90-FA41-804E-5A9F0DA1AB89}"/>
    <dgm:cxn modelId="{2CA448E6-E9A2-5041-BF8F-BFFE680F7ED3}" srcId="{8F65A4AC-8519-FB4B-A9E7-88D834FC88D0}" destId="{160A50A1-F0DA-FA41-A089-B7BE3E2842C5}" srcOrd="3" destOrd="0" parTransId="{65ECDB6B-50F5-4E46-B73F-3EA48510F953}" sibTransId="{A883CC9B-17E6-7F44-A222-44F9A02E5C89}"/>
    <dgm:cxn modelId="{F161B3EF-FA74-2748-A4E8-209033E6F2E3}" type="presOf" srcId="{92BA867C-53CD-A94B-9049-366B3FD9BA5D}" destId="{D873AA45-A995-E84B-ABAE-25A90FA8B50C}" srcOrd="0" destOrd="0" presId="urn:microsoft.com/office/officeart/2005/8/layout/pyramid2"/>
    <dgm:cxn modelId="{2F6CA46C-AA83-A544-B6D5-4EBCA52C5206}" type="presParOf" srcId="{A255B5BE-336D-1C4F-AE3F-823069F6E9AF}" destId="{3F2C4669-D116-5544-A82E-EE12CD9805F2}" srcOrd="0" destOrd="0" presId="urn:microsoft.com/office/officeart/2005/8/layout/pyramid2"/>
    <dgm:cxn modelId="{A29A1475-57A5-3048-8E8A-B5D3D92B5503}" type="presParOf" srcId="{A255B5BE-336D-1C4F-AE3F-823069F6E9AF}" destId="{68D398C0-8C16-9240-8A11-BA6FCE565C27}" srcOrd="1" destOrd="0" presId="urn:microsoft.com/office/officeart/2005/8/layout/pyramid2"/>
    <dgm:cxn modelId="{D47F98BF-ACB2-BE41-BC4E-E6E4DA7BEF42}" type="presParOf" srcId="{68D398C0-8C16-9240-8A11-BA6FCE565C27}" destId="{CB353391-BC3B-7E41-B169-5706660F82C3}" srcOrd="0" destOrd="0" presId="urn:microsoft.com/office/officeart/2005/8/layout/pyramid2"/>
    <dgm:cxn modelId="{CF033ECF-43C0-544D-849E-C70108669E4D}" type="presParOf" srcId="{68D398C0-8C16-9240-8A11-BA6FCE565C27}" destId="{D1A09601-3730-CA4B-AAF1-AD7785914A51}" srcOrd="1" destOrd="0" presId="urn:microsoft.com/office/officeart/2005/8/layout/pyramid2"/>
    <dgm:cxn modelId="{ED72E7DA-C749-2B42-B957-54019B0D6A49}" type="presParOf" srcId="{68D398C0-8C16-9240-8A11-BA6FCE565C27}" destId="{D873AA45-A995-E84B-ABAE-25A90FA8B50C}" srcOrd="2" destOrd="0" presId="urn:microsoft.com/office/officeart/2005/8/layout/pyramid2"/>
    <dgm:cxn modelId="{F69B0B98-D73C-A14D-A8F3-A4289C08C2F1}" type="presParOf" srcId="{68D398C0-8C16-9240-8A11-BA6FCE565C27}" destId="{BE88261C-E693-8A45-912A-146779CA8FFB}" srcOrd="3" destOrd="0" presId="urn:microsoft.com/office/officeart/2005/8/layout/pyramid2"/>
    <dgm:cxn modelId="{60249181-06EB-774F-89BF-3FA1FA740B80}" type="presParOf" srcId="{68D398C0-8C16-9240-8A11-BA6FCE565C27}" destId="{C6E93F75-A1C2-BB48-A9FC-AF6036F94F5A}" srcOrd="4" destOrd="0" presId="urn:microsoft.com/office/officeart/2005/8/layout/pyramid2"/>
    <dgm:cxn modelId="{DE282F5B-AD12-3640-A85F-BBED325715CE}" type="presParOf" srcId="{68D398C0-8C16-9240-8A11-BA6FCE565C27}" destId="{0FDF982F-B3B9-3B47-8C87-C71AA0E8EEC9}" srcOrd="5" destOrd="0" presId="urn:microsoft.com/office/officeart/2005/8/layout/pyramid2"/>
    <dgm:cxn modelId="{0C686D12-A9FA-B84A-A01B-4D801E20387D}" type="presParOf" srcId="{68D398C0-8C16-9240-8A11-BA6FCE565C27}" destId="{8643640A-B341-334B-BB73-2559DFFD9BB3}" srcOrd="6" destOrd="0" presId="urn:microsoft.com/office/officeart/2005/8/layout/pyramid2"/>
    <dgm:cxn modelId="{F746FAE2-FE7C-B947-967D-FFD53B2138E6}" type="presParOf" srcId="{68D398C0-8C16-9240-8A11-BA6FCE565C27}" destId="{66D65760-0B90-EC4A-83F2-4252B4D75C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76C627-8D26-A248-8B4E-A0240DC73D9B}" type="doc">
      <dgm:prSet loTypeId="urn:microsoft.com/office/officeart/2005/8/layout/funnel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7C62-E34C-8A45-BD9E-CDEE6C7AEA0E}">
      <dgm:prSet phldrT="[Text]"/>
      <dgm:spPr>
        <a:xfrm>
          <a:off x="3192385" y="262719"/>
          <a:ext cx="1168219" cy="11682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ROI</a:t>
          </a:r>
        </a:p>
      </dgm:t>
    </dgm:pt>
    <dgm:pt modelId="{9069DAAA-398A-BC4F-AF4D-011D22D85E05}" type="parTrans" cxnId="{8FBCF562-090C-4C4E-AC33-01A891CCD124}">
      <dgm:prSet/>
      <dgm:spPr/>
      <dgm:t>
        <a:bodyPr/>
        <a:lstStyle/>
        <a:p>
          <a:endParaRPr lang="en-US"/>
        </a:p>
      </dgm:t>
    </dgm:pt>
    <dgm:pt modelId="{5A9BFD19-DCA2-1240-8A5D-CC1ECE8B5F56}" type="sibTrans" cxnId="{8FBCF562-090C-4C4E-AC33-01A891CCD124}">
      <dgm:prSet/>
      <dgm:spPr/>
      <dgm:t>
        <a:bodyPr/>
        <a:lstStyle/>
        <a:p>
          <a:endParaRPr lang="en-US"/>
        </a:p>
      </dgm:t>
    </dgm:pt>
    <dgm:pt modelId="{A5C180B9-21BC-454A-B463-1A83E7FB5AF1}">
      <dgm:prSet phldrT="[Text]"/>
      <dgm:spPr>
        <a:xfrm>
          <a:off x="1998205" y="545169"/>
          <a:ext cx="1168219" cy="11682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51D27CB3-2DE5-B548-AE49-726712E567C8}" type="parTrans" cxnId="{D07E2757-4504-884E-AC00-6975B94ADC02}">
      <dgm:prSet/>
      <dgm:spPr/>
      <dgm:t>
        <a:bodyPr/>
        <a:lstStyle/>
        <a:p>
          <a:endParaRPr lang="en-US"/>
        </a:p>
      </dgm:t>
    </dgm:pt>
    <dgm:pt modelId="{EF97137B-E695-AF40-BC33-313E546AC1AE}" type="sibTrans" cxnId="{D07E2757-4504-884E-AC00-6975B94ADC02}">
      <dgm:prSet/>
      <dgm:spPr/>
      <dgm:t>
        <a:bodyPr/>
        <a:lstStyle/>
        <a:p>
          <a:endParaRPr lang="en-US"/>
        </a:p>
      </dgm:t>
    </dgm:pt>
    <dgm:pt modelId="{A183301A-F5E3-0F45-88D2-4C0CE5E5F91D}">
      <dgm:prSet phldrT="[Text]"/>
      <dgm:spPr>
        <a:xfrm>
          <a:off x="2834131" y="1421593"/>
          <a:ext cx="1168219" cy="11682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International </a:t>
          </a:r>
        </a:p>
      </dgm:t>
    </dgm:pt>
    <dgm:pt modelId="{E4C606AE-29B3-C640-8AB4-AC00F4CBF302}" type="parTrans" cxnId="{200AA364-AA66-E444-81FA-D1F1C5405185}">
      <dgm:prSet/>
      <dgm:spPr/>
      <dgm:t>
        <a:bodyPr/>
        <a:lstStyle/>
        <a:p>
          <a:endParaRPr lang="en-US"/>
        </a:p>
      </dgm:t>
    </dgm:pt>
    <dgm:pt modelId="{81F5DD35-78F8-B243-9C97-B60B0E77FE2B}" type="sibTrans" cxnId="{200AA364-AA66-E444-81FA-D1F1C5405185}">
      <dgm:prSet/>
      <dgm:spPr/>
      <dgm:t>
        <a:bodyPr/>
        <a:lstStyle/>
        <a:p>
          <a:endParaRPr lang="en-US"/>
        </a:p>
      </dgm:t>
    </dgm:pt>
    <dgm:pt modelId="{BCDC81AE-D9BD-4E4A-8EFB-B4676AB726B1}">
      <dgm:prSet phldrT="[Text]"/>
      <dgm:spPr>
        <a:xfrm>
          <a:off x="1738601" y="3348895"/>
          <a:ext cx="3115251" cy="778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Traditional Matrix for Healthcare in India: Branding was also focused on all the segments</a:t>
          </a:r>
        </a:p>
      </dgm:t>
    </dgm:pt>
    <dgm:pt modelId="{2B63222B-0DAB-1141-856C-B855B3E02F33}" type="parTrans" cxnId="{E2B0C2CD-9401-6543-AFE6-0E1F68DE1258}">
      <dgm:prSet/>
      <dgm:spPr/>
      <dgm:t>
        <a:bodyPr/>
        <a:lstStyle/>
        <a:p>
          <a:endParaRPr lang="en-US"/>
        </a:p>
      </dgm:t>
    </dgm:pt>
    <dgm:pt modelId="{8575F28D-3EC9-BD4E-9E8D-3F56033493EA}" type="sibTrans" cxnId="{E2B0C2CD-9401-6543-AFE6-0E1F68DE1258}">
      <dgm:prSet/>
      <dgm:spPr/>
      <dgm:t>
        <a:bodyPr/>
        <a:lstStyle/>
        <a:p>
          <a:endParaRPr lang="en-US"/>
        </a:p>
      </dgm:t>
    </dgm:pt>
    <dgm:pt modelId="{A18A604A-76A1-F947-B358-617596A737DE}" type="pres">
      <dgm:prSet presAssocID="{D676C627-8D26-A248-8B4E-A0240DC73D9B}" presName="Name0" presStyleCnt="0">
        <dgm:presLayoutVars>
          <dgm:chMax val="4"/>
          <dgm:resizeHandles val="exact"/>
        </dgm:presLayoutVars>
      </dgm:prSet>
      <dgm:spPr/>
    </dgm:pt>
    <dgm:pt modelId="{E56A3DE7-7EAF-1949-B77C-520E436BE806}" type="pres">
      <dgm:prSet presAssocID="{D676C627-8D26-A248-8B4E-A0240DC73D9B}" presName="ellipse" presStyleLbl="trBgShp" presStyleIdx="0" presStyleCnt="1"/>
      <dgm:spPr>
        <a:xfrm>
          <a:off x="1616587" y="168742"/>
          <a:ext cx="3348895" cy="1163027"/>
        </a:xfrm>
        <a:prstGeom prst="ellipse">
          <a:avLst/>
        </a:prstGeom>
        <a:solidFill>
          <a:srgbClr val="4472C4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067D6EA-367B-FC4F-B82C-F65FC035027A}" type="pres">
      <dgm:prSet presAssocID="{D676C627-8D26-A248-8B4E-A0240DC73D9B}" presName="arrow1" presStyleLbl="fgShp" presStyleIdx="0" presStyleCnt="1"/>
      <dgm:spPr>
        <a:xfrm>
          <a:off x="2971722" y="3016602"/>
          <a:ext cx="649010" cy="415366"/>
        </a:xfrm>
        <a:prstGeom prst="down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CA0BE92-92C6-5841-95F3-0EB1A0195F54}" type="pres">
      <dgm:prSet presAssocID="{D676C627-8D26-A248-8B4E-A0240DC73D9B}" presName="rectangle" presStyleLbl="revTx" presStyleIdx="0" presStyleCnt="1">
        <dgm:presLayoutVars>
          <dgm:bulletEnabled val="1"/>
        </dgm:presLayoutVars>
      </dgm:prSet>
      <dgm:spPr/>
    </dgm:pt>
    <dgm:pt modelId="{8986F319-511E-4244-9766-7D22489D0E1C}" type="pres">
      <dgm:prSet presAssocID="{A5C180B9-21BC-454A-B463-1A83E7FB5AF1}" presName="item1" presStyleLbl="node1" presStyleIdx="0" presStyleCnt="3">
        <dgm:presLayoutVars>
          <dgm:bulletEnabled val="1"/>
        </dgm:presLayoutVars>
      </dgm:prSet>
      <dgm:spPr/>
    </dgm:pt>
    <dgm:pt modelId="{07BA20DD-0D7C-CD48-99D1-EFD7D8AEE1B3}" type="pres">
      <dgm:prSet presAssocID="{A183301A-F5E3-0F45-88D2-4C0CE5E5F91D}" presName="item2" presStyleLbl="node1" presStyleIdx="1" presStyleCnt="3">
        <dgm:presLayoutVars>
          <dgm:bulletEnabled val="1"/>
        </dgm:presLayoutVars>
      </dgm:prSet>
      <dgm:spPr/>
    </dgm:pt>
    <dgm:pt modelId="{23014F07-91B5-9F42-9D4C-5ED227C2CF2C}" type="pres">
      <dgm:prSet presAssocID="{BCDC81AE-D9BD-4E4A-8EFB-B4676AB726B1}" presName="item3" presStyleLbl="node1" presStyleIdx="2" presStyleCnt="3">
        <dgm:presLayoutVars>
          <dgm:bulletEnabled val="1"/>
        </dgm:presLayoutVars>
      </dgm:prSet>
      <dgm:spPr/>
    </dgm:pt>
    <dgm:pt modelId="{809F51E7-3D52-0F43-B2E8-F26BB755141A}" type="pres">
      <dgm:prSet presAssocID="{D676C627-8D26-A248-8B4E-A0240DC73D9B}" presName="funnel" presStyleLbl="trAlignAcc1" presStyleIdx="0" presStyleCnt="1"/>
      <dgm:spPr>
        <a:xfrm>
          <a:off x="1478997" y="25960"/>
          <a:ext cx="3634460" cy="2907568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20FC000F-A05F-304F-BBA3-84F2EC1AB17D}" type="presOf" srcId="{BCDC81AE-D9BD-4E4A-8EFB-B4676AB726B1}" destId="{3CA0BE92-92C6-5841-95F3-0EB1A0195F54}" srcOrd="0" destOrd="0" presId="urn:microsoft.com/office/officeart/2005/8/layout/funnel1"/>
    <dgm:cxn modelId="{EFDC783F-4749-424B-B15F-B98B27BE8F81}" type="presOf" srcId="{D676C627-8D26-A248-8B4E-A0240DC73D9B}" destId="{A18A604A-76A1-F947-B358-617596A737DE}" srcOrd="0" destOrd="0" presId="urn:microsoft.com/office/officeart/2005/8/layout/funnel1"/>
    <dgm:cxn modelId="{D07E2757-4504-884E-AC00-6975B94ADC02}" srcId="{D676C627-8D26-A248-8B4E-A0240DC73D9B}" destId="{A5C180B9-21BC-454A-B463-1A83E7FB5AF1}" srcOrd="1" destOrd="0" parTransId="{51D27CB3-2DE5-B548-AE49-726712E567C8}" sibTransId="{EF97137B-E695-AF40-BC33-313E546AC1AE}"/>
    <dgm:cxn modelId="{8FBCF562-090C-4C4E-AC33-01A891CCD124}" srcId="{D676C627-8D26-A248-8B4E-A0240DC73D9B}" destId="{2EFA7C62-E34C-8A45-BD9E-CDEE6C7AEA0E}" srcOrd="0" destOrd="0" parTransId="{9069DAAA-398A-BC4F-AF4D-011D22D85E05}" sibTransId="{5A9BFD19-DCA2-1240-8A5D-CC1ECE8B5F56}"/>
    <dgm:cxn modelId="{200AA364-AA66-E444-81FA-D1F1C5405185}" srcId="{D676C627-8D26-A248-8B4E-A0240DC73D9B}" destId="{A183301A-F5E3-0F45-88D2-4C0CE5E5F91D}" srcOrd="2" destOrd="0" parTransId="{E4C606AE-29B3-C640-8AB4-AC00F4CBF302}" sibTransId="{81F5DD35-78F8-B243-9C97-B60B0E77FE2B}"/>
    <dgm:cxn modelId="{9F29AE6B-F4E9-0841-B7E9-7663BC95736B}" type="presOf" srcId="{A5C180B9-21BC-454A-B463-1A83E7FB5AF1}" destId="{07BA20DD-0D7C-CD48-99D1-EFD7D8AEE1B3}" srcOrd="0" destOrd="0" presId="urn:microsoft.com/office/officeart/2005/8/layout/funnel1"/>
    <dgm:cxn modelId="{B61E5198-3B59-2A49-9AC6-80F9AF28F271}" type="presOf" srcId="{2EFA7C62-E34C-8A45-BD9E-CDEE6C7AEA0E}" destId="{23014F07-91B5-9F42-9D4C-5ED227C2CF2C}" srcOrd="0" destOrd="0" presId="urn:microsoft.com/office/officeart/2005/8/layout/funnel1"/>
    <dgm:cxn modelId="{A14C3AB4-0C9E-864E-839E-CB990ACA5B1A}" type="presOf" srcId="{A183301A-F5E3-0F45-88D2-4C0CE5E5F91D}" destId="{8986F319-511E-4244-9766-7D22489D0E1C}" srcOrd="0" destOrd="0" presId="urn:microsoft.com/office/officeart/2005/8/layout/funnel1"/>
    <dgm:cxn modelId="{E2B0C2CD-9401-6543-AFE6-0E1F68DE1258}" srcId="{D676C627-8D26-A248-8B4E-A0240DC73D9B}" destId="{BCDC81AE-D9BD-4E4A-8EFB-B4676AB726B1}" srcOrd="3" destOrd="0" parTransId="{2B63222B-0DAB-1141-856C-B855B3E02F33}" sibTransId="{8575F28D-3EC9-BD4E-9E8D-3F56033493EA}"/>
    <dgm:cxn modelId="{A38AA98B-A009-CE4C-9854-30A39F6D6861}" type="presParOf" srcId="{A18A604A-76A1-F947-B358-617596A737DE}" destId="{E56A3DE7-7EAF-1949-B77C-520E436BE806}" srcOrd="0" destOrd="0" presId="urn:microsoft.com/office/officeart/2005/8/layout/funnel1"/>
    <dgm:cxn modelId="{70B6F5B4-18B7-F84B-B846-43BC05200FB1}" type="presParOf" srcId="{A18A604A-76A1-F947-B358-617596A737DE}" destId="{C067D6EA-367B-FC4F-B82C-F65FC035027A}" srcOrd="1" destOrd="0" presId="urn:microsoft.com/office/officeart/2005/8/layout/funnel1"/>
    <dgm:cxn modelId="{6B0B9299-C3B8-3F45-9CE6-C4052C4F8EBB}" type="presParOf" srcId="{A18A604A-76A1-F947-B358-617596A737DE}" destId="{3CA0BE92-92C6-5841-95F3-0EB1A0195F54}" srcOrd="2" destOrd="0" presId="urn:microsoft.com/office/officeart/2005/8/layout/funnel1"/>
    <dgm:cxn modelId="{D1C4F96A-0784-564B-A3ED-12A7DC21FED9}" type="presParOf" srcId="{A18A604A-76A1-F947-B358-617596A737DE}" destId="{8986F319-511E-4244-9766-7D22489D0E1C}" srcOrd="3" destOrd="0" presId="urn:microsoft.com/office/officeart/2005/8/layout/funnel1"/>
    <dgm:cxn modelId="{E3F3EF92-C0CE-3D41-A538-440001993DA9}" type="presParOf" srcId="{A18A604A-76A1-F947-B358-617596A737DE}" destId="{07BA20DD-0D7C-CD48-99D1-EFD7D8AEE1B3}" srcOrd="4" destOrd="0" presId="urn:microsoft.com/office/officeart/2005/8/layout/funnel1"/>
    <dgm:cxn modelId="{8CF74287-8626-8349-8CD0-F555D07C74AB}" type="presParOf" srcId="{A18A604A-76A1-F947-B358-617596A737DE}" destId="{23014F07-91B5-9F42-9D4C-5ED227C2CF2C}" srcOrd="5" destOrd="0" presId="urn:microsoft.com/office/officeart/2005/8/layout/funnel1"/>
    <dgm:cxn modelId="{A046EF3E-46CC-5342-944D-07F507C7A87B}" type="presParOf" srcId="{A18A604A-76A1-F947-B358-617596A737DE}" destId="{809F51E7-3D52-0F43-B2E8-F26BB75514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6C627-8D26-A248-8B4E-A0240DC73D9B}" type="doc">
      <dgm:prSet loTypeId="urn:microsoft.com/office/officeart/2005/8/layout/funnel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A7C62-E34C-8A45-BD9E-CDEE6C7AEA0E}">
      <dgm:prSet phldrT="[Text]"/>
      <dgm:spPr>
        <a:xfrm>
          <a:off x="3014040" y="286735"/>
          <a:ext cx="1275010" cy="127501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ROI</a:t>
          </a:r>
        </a:p>
      </dgm:t>
    </dgm:pt>
    <dgm:pt modelId="{9069DAAA-398A-BC4F-AF4D-011D22D85E05}" type="parTrans" cxnId="{8FBCF562-090C-4C4E-AC33-01A891CCD124}">
      <dgm:prSet/>
      <dgm:spPr/>
      <dgm:t>
        <a:bodyPr/>
        <a:lstStyle/>
        <a:p>
          <a:endParaRPr lang="en-US"/>
        </a:p>
      </dgm:t>
    </dgm:pt>
    <dgm:pt modelId="{5A9BFD19-DCA2-1240-8A5D-CC1ECE8B5F56}" type="sibTrans" cxnId="{8FBCF562-090C-4C4E-AC33-01A891CCD124}">
      <dgm:prSet/>
      <dgm:spPr/>
      <dgm:t>
        <a:bodyPr/>
        <a:lstStyle/>
        <a:p>
          <a:endParaRPr lang="en-US"/>
        </a:p>
      </dgm:t>
    </dgm:pt>
    <dgm:pt modelId="{A5C180B9-21BC-454A-B463-1A83E7FB5AF1}">
      <dgm:prSet phldrT="[Text]"/>
      <dgm:spPr>
        <a:xfrm>
          <a:off x="1710696" y="595004"/>
          <a:ext cx="1275010" cy="127501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51D27CB3-2DE5-B548-AE49-726712E567C8}" type="parTrans" cxnId="{D07E2757-4504-884E-AC00-6975B94ADC02}">
      <dgm:prSet/>
      <dgm:spPr/>
      <dgm:t>
        <a:bodyPr/>
        <a:lstStyle/>
        <a:p>
          <a:endParaRPr lang="en-US"/>
        </a:p>
      </dgm:t>
    </dgm:pt>
    <dgm:pt modelId="{EF97137B-E695-AF40-BC33-313E546AC1AE}" type="sibTrans" cxnId="{D07E2757-4504-884E-AC00-6975B94ADC02}">
      <dgm:prSet/>
      <dgm:spPr/>
      <dgm:t>
        <a:bodyPr/>
        <a:lstStyle/>
        <a:p>
          <a:endParaRPr lang="en-US"/>
        </a:p>
      </dgm:t>
    </dgm:pt>
    <dgm:pt modelId="{BCDC81AE-D9BD-4E4A-8EFB-B4676AB726B1}">
      <dgm:prSet phldrT="[Text]" custT="1"/>
      <dgm:spPr>
        <a:xfrm>
          <a:off x="1427360" y="3655030"/>
          <a:ext cx="3400028" cy="85000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With restriction on  international Travel focus will be intense towards Local / hyper Local  and Rest Of India Business </a:t>
          </a:r>
        </a:p>
      </dgm:t>
    </dgm:pt>
    <dgm:pt modelId="{2B63222B-0DAB-1141-856C-B855B3E02F33}" type="parTrans" cxnId="{E2B0C2CD-9401-6543-AFE6-0E1F68DE1258}">
      <dgm:prSet/>
      <dgm:spPr/>
      <dgm:t>
        <a:bodyPr/>
        <a:lstStyle/>
        <a:p>
          <a:endParaRPr lang="en-US"/>
        </a:p>
      </dgm:t>
    </dgm:pt>
    <dgm:pt modelId="{8575F28D-3EC9-BD4E-9E8D-3F56033493EA}" type="sibTrans" cxnId="{E2B0C2CD-9401-6543-AFE6-0E1F68DE1258}">
      <dgm:prSet/>
      <dgm:spPr/>
      <dgm:t>
        <a:bodyPr/>
        <a:lstStyle/>
        <a:p>
          <a:endParaRPr lang="en-US"/>
        </a:p>
      </dgm:t>
    </dgm:pt>
    <dgm:pt modelId="{A183301A-F5E3-0F45-88D2-4C0CE5E5F91D}">
      <dgm:prSet phldrT="[Text]"/>
      <dgm:spPr>
        <a:xfrm>
          <a:off x="2623037" y="1551546"/>
          <a:ext cx="1275010" cy="127501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 +</a:t>
          </a:r>
        </a:p>
      </dgm:t>
    </dgm:pt>
    <dgm:pt modelId="{81F5DD35-78F8-B243-9C97-B60B0E77FE2B}" type="sibTrans" cxnId="{200AA364-AA66-E444-81FA-D1F1C5405185}">
      <dgm:prSet/>
      <dgm:spPr/>
      <dgm:t>
        <a:bodyPr/>
        <a:lstStyle/>
        <a:p>
          <a:endParaRPr lang="en-US"/>
        </a:p>
      </dgm:t>
    </dgm:pt>
    <dgm:pt modelId="{E4C606AE-29B3-C640-8AB4-AC00F4CBF302}" type="parTrans" cxnId="{200AA364-AA66-E444-81FA-D1F1C5405185}">
      <dgm:prSet/>
      <dgm:spPr/>
      <dgm:t>
        <a:bodyPr/>
        <a:lstStyle/>
        <a:p>
          <a:endParaRPr lang="en-US"/>
        </a:p>
      </dgm:t>
    </dgm:pt>
    <dgm:pt modelId="{A18A604A-76A1-F947-B358-617596A737DE}" type="pres">
      <dgm:prSet presAssocID="{D676C627-8D26-A248-8B4E-A0240DC73D9B}" presName="Name0" presStyleCnt="0">
        <dgm:presLayoutVars>
          <dgm:chMax val="4"/>
          <dgm:resizeHandles val="exact"/>
        </dgm:presLayoutVars>
      </dgm:prSet>
      <dgm:spPr/>
    </dgm:pt>
    <dgm:pt modelId="{E56A3DE7-7EAF-1949-B77C-520E436BE806}" type="pres">
      <dgm:prSet presAssocID="{D676C627-8D26-A248-8B4E-A0240DC73D9B}" presName="ellipse" presStyleLbl="trBgShp" presStyleIdx="0" presStyleCnt="1"/>
      <dgm:spPr>
        <a:xfrm>
          <a:off x="1294193" y="184168"/>
          <a:ext cx="3655030" cy="1269343"/>
        </a:xfrm>
        <a:prstGeom prst="ellipse">
          <a:avLst/>
        </a:prstGeom>
        <a:solidFill>
          <a:srgbClr val="4472C4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067D6EA-367B-FC4F-B82C-F65FC035027A}" type="pres">
      <dgm:prSet presAssocID="{D676C627-8D26-A248-8B4E-A0240DC73D9B}" presName="arrow1" presStyleLbl="fgShp" presStyleIdx="0" presStyleCnt="1"/>
      <dgm:spPr>
        <a:xfrm>
          <a:off x="2773205" y="3292360"/>
          <a:ext cx="708339" cy="453337"/>
        </a:xfrm>
        <a:prstGeom prst="down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CA0BE92-92C6-5841-95F3-0EB1A0195F54}" type="pres">
      <dgm:prSet presAssocID="{D676C627-8D26-A248-8B4E-A0240DC73D9B}" presName="rectangle" presStyleLbl="revTx" presStyleIdx="0" presStyleCnt="1" custScaleX="133718">
        <dgm:presLayoutVars>
          <dgm:bulletEnabled val="1"/>
        </dgm:presLayoutVars>
      </dgm:prSet>
      <dgm:spPr/>
    </dgm:pt>
    <dgm:pt modelId="{8986F319-511E-4244-9766-7D22489D0E1C}" type="pres">
      <dgm:prSet presAssocID="{A5C180B9-21BC-454A-B463-1A83E7FB5AF1}" presName="item1" presStyleLbl="node1" presStyleIdx="0" presStyleCnt="3">
        <dgm:presLayoutVars>
          <dgm:bulletEnabled val="1"/>
        </dgm:presLayoutVars>
      </dgm:prSet>
      <dgm:spPr/>
    </dgm:pt>
    <dgm:pt modelId="{07BA20DD-0D7C-CD48-99D1-EFD7D8AEE1B3}" type="pres">
      <dgm:prSet presAssocID="{A183301A-F5E3-0F45-88D2-4C0CE5E5F91D}" presName="item2" presStyleLbl="node1" presStyleIdx="1" presStyleCnt="3">
        <dgm:presLayoutVars>
          <dgm:bulletEnabled val="1"/>
        </dgm:presLayoutVars>
      </dgm:prSet>
      <dgm:spPr/>
    </dgm:pt>
    <dgm:pt modelId="{AA9D798C-B3A0-4E42-B068-62580ADC2340}" type="pres">
      <dgm:prSet presAssocID="{BCDC81AE-D9BD-4E4A-8EFB-B4676AB726B1}" presName="item3" presStyleLbl="node1" presStyleIdx="2" presStyleCnt="3">
        <dgm:presLayoutVars>
          <dgm:bulletEnabled val="1"/>
        </dgm:presLayoutVars>
      </dgm:prSet>
      <dgm:spPr/>
    </dgm:pt>
    <dgm:pt modelId="{809F51E7-3D52-0F43-B2E8-F26BB755141A}" type="pres">
      <dgm:prSet presAssocID="{D676C627-8D26-A248-8B4E-A0240DC73D9B}" presName="funnel" presStyleLbl="trAlignAcc1" presStyleIdx="0" presStyleCnt="1" custScaleX="111545" custScaleY="101786"/>
      <dgm:spPr>
        <a:xfrm>
          <a:off x="1144025" y="28333"/>
          <a:ext cx="3966699" cy="3173359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DE51919-62D9-EE4B-AD56-0686368A5B69}" type="presOf" srcId="{BCDC81AE-D9BD-4E4A-8EFB-B4676AB726B1}" destId="{3CA0BE92-92C6-5841-95F3-0EB1A0195F54}" srcOrd="0" destOrd="0" presId="urn:microsoft.com/office/officeart/2005/8/layout/funnel1"/>
    <dgm:cxn modelId="{74825F22-38B0-4644-BEF6-9710C995281F}" type="presOf" srcId="{2EFA7C62-E34C-8A45-BD9E-CDEE6C7AEA0E}" destId="{AA9D798C-B3A0-4E42-B068-62580ADC2340}" srcOrd="0" destOrd="0" presId="urn:microsoft.com/office/officeart/2005/8/layout/funnel1"/>
    <dgm:cxn modelId="{EFDC783F-4749-424B-B15F-B98B27BE8F81}" type="presOf" srcId="{D676C627-8D26-A248-8B4E-A0240DC73D9B}" destId="{A18A604A-76A1-F947-B358-617596A737DE}" srcOrd="0" destOrd="0" presId="urn:microsoft.com/office/officeart/2005/8/layout/funnel1"/>
    <dgm:cxn modelId="{D07E2757-4504-884E-AC00-6975B94ADC02}" srcId="{D676C627-8D26-A248-8B4E-A0240DC73D9B}" destId="{A5C180B9-21BC-454A-B463-1A83E7FB5AF1}" srcOrd="1" destOrd="0" parTransId="{51D27CB3-2DE5-B548-AE49-726712E567C8}" sibTransId="{EF97137B-E695-AF40-BC33-313E546AC1AE}"/>
    <dgm:cxn modelId="{8FBCF562-090C-4C4E-AC33-01A891CCD124}" srcId="{D676C627-8D26-A248-8B4E-A0240DC73D9B}" destId="{2EFA7C62-E34C-8A45-BD9E-CDEE6C7AEA0E}" srcOrd="0" destOrd="0" parTransId="{9069DAAA-398A-BC4F-AF4D-011D22D85E05}" sibTransId="{5A9BFD19-DCA2-1240-8A5D-CC1ECE8B5F56}"/>
    <dgm:cxn modelId="{200AA364-AA66-E444-81FA-D1F1C5405185}" srcId="{D676C627-8D26-A248-8B4E-A0240DC73D9B}" destId="{A183301A-F5E3-0F45-88D2-4C0CE5E5F91D}" srcOrd="2" destOrd="0" parTransId="{E4C606AE-29B3-C640-8AB4-AC00F4CBF302}" sibTransId="{81F5DD35-78F8-B243-9C97-B60B0E77FE2B}"/>
    <dgm:cxn modelId="{9F29AE6B-F4E9-0841-B7E9-7663BC95736B}" type="presOf" srcId="{A5C180B9-21BC-454A-B463-1A83E7FB5AF1}" destId="{07BA20DD-0D7C-CD48-99D1-EFD7D8AEE1B3}" srcOrd="0" destOrd="0" presId="urn:microsoft.com/office/officeart/2005/8/layout/funnel1"/>
    <dgm:cxn modelId="{A14C3AB4-0C9E-864E-839E-CB990ACA5B1A}" type="presOf" srcId="{A183301A-F5E3-0F45-88D2-4C0CE5E5F91D}" destId="{8986F319-511E-4244-9766-7D22489D0E1C}" srcOrd="0" destOrd="0" presId="urn:microsoft.com/office/officeart/2005/8/layout/funnel1"/>
    <dgm:cxn modelId="{E2B0C2CD-9401-6543-AFE6-0E1F68DE1258}" srcId="{D676C627-8D26-A248-8B4E-A0240DC73D9B}" destId="{BCDC81AE-D9BD-4E4A-8EFB-B4676AB726B1}" srcOrd="3" destOrd="0" parTransId="{2B63222B-0DAB-1141-856C-B855B3E02F33}" sibTransId="{8575F28D-3EC9-BD4E-9E8D-3F56033493EA}"/>
    <dgm:cxn modelId="{A38AA98B-A009-CE4C-9854-30A39F6D6861}" type="presParOf" srcId="{A18A604A-76A1-F947-B358-617596A737DE}" destId="{E56A3DE7-7EAF-1949-B77C-520E436BE806}" srcOrd="0" destOrd="0" presId="urn:microsoft.com/office/officeart/2005/8/layout/funnel1"/>
    <dgm:cxn modelId="{70B6F5B4-18B7-F84B-B846-43BC05200FB1}" type="presParOf" srcId="{A18A604A-76A1-F947-B358-617596A737DE}" destId="{C067D6EA-367B-FC4F-B82C-F65FC035027A}" srcOrd="1" destOrd="0" presId="urn:microsoft.com/office/officeart/2005/8/layout/funnel1"/>
    <dgm:cxn modelId="{6B0B9299-C3B8-3F45-9CE6-C4052C4F8EBB}" type="presParOf" srcId="{A18A604A-76A1-F947-B358-617596A737DE}" destId="{3CA0BE92-92C6-5841-95F3-0EB1A0195F54}" srcOrd="2" destOrd="0" presId="urn:microsoft.com/office/officeart/2005/8/layout/funnel1"/>
    <dgm:cxn modelId="{D1C4F96A-0784-564B-A3ED-12A7DC21FED9}" type="presParOf" srcId="{A18A604A-76A1-F947-B358-617596A737DE}" destId="{8986F319-511E-4244-9766-7D22489D0E1C}" srcOrd="3" destOrd="0" presId="urn:microsoft.com/office/officeart/2005/8/layout/funnel1"/>
    <dgm:cxn modelId="{E3F3EF92-C0CE-3D41-A538-440001993DA9}" type="presParOf" srcId="{A18A604A-76A1-F947-B358-617596A737DE}" destId="{07BA20DD-0D7C-CD48-99D1-EFD7D8AEE1B3}" srcOrd="4" destOrd="0" presId="urn:microsoft.com/office/officeart/2005/8/layout/funnel1"/>
    <dgm:cxn modelId="{84C7C61D-C22B-8F4F-999E-C554B270744F}" type="presParOf" srcId="{A18A604A-76A1-F947-B358-617596A737DE}" destId="{AA9D798C-B3A0-4E42-B068-62580ADC2340}" srcOrd="5" destOrd="0" presId="urn:microsoft.com/office/officeart/2005/8/layout/funnel1"/>
    <dgm:cxn modelId="{A046EF3E-46CC-5342-944D-07F507C7A87B}" type="presParOf" srcId="{A18A604A-76A1-F947-B358-617596A737DE}" destId="{809F51E7-3D52-0F43-B2E8-F26BB75514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FE6DD-216E-664E-9BEF-9C934159581A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5F2A3-8024-1C49-A753-D4B0E2F933F9}">
      <dgm:prSet phldrT="[Text]"/>
      <dgm:spPr>
        <a:xfrm>
          <a:off x="2537915" y="1832643"/>
          <a:ext cx="1512159" cy="60133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POSITION </a:t>
          </a:r>
        </a:p>
      </dgm:t>
    </dgm:pt>
    <dgm:pt modelId="{347ECE99-E82B-7743-BD26-32D768A12B92}" type="parTrans" cxnId="{B07EF5C0-84B1-F648-9A9A-8B9C3B4279A0}">
      <dgm:prSet/>
      <dgm:spPr/>
      <dgm:t>
        <a:bodyPr/>
        <a:lstStyle/>
        <a:p>
          <a:endParaRPr lang="en-US"/>
        </a:p>
      </dgm:t>
    </dgm:pt>
    <dgm:pt modelId="{0A972772-3E4E-4E46-A681-820F8409F231}" type="sibTrans" cxnId="{B07EF5C0-84B1-F648-9A9A-8B9C3B4279A0}">
      <dgm:prSet/>
      <dgm:spPr>
        <a:xfrm>
          <a:off x="3033246" y="767537"/>
          <a:ext cx="2314599" cy="2314599"/>
        </a:xfrm>
        <a:prstGeom prst="leftCircularArrow">
          <a:avLst>
            <a:gd name="adj1" fmla="val 5036"/>
            <a:gd name="adj2" fmla="val 648668"/>
            <a:gd name="adj3" fmla="val 2424178"/>
            <a:gd name="adj4" fmla="val 9024489"/>
            <a:gd name="adj5" fmla="val 5875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4A55633-A754-3A4C-905F-CF70C0134A70}">
      <dgm:prSet phldrT="[Text]"/>
      <dgm:spPr>
        <a:xfrm>
          <a:off x="2159876" y="730193"/>
          <a:ext cx="1701179" cy="14031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REPOSITION PRODUCTS AND SERVICES </a:t>
          </a:r>
        </a:p>
      </dgm:t>
    </dgm:pt>
    <dgm:pt modelId="{3195C64D-AC2F-954A-ACA0-2049D66A631B}" type="parTrans" cxnId="{5E8D9607-D503-0345-AC03-EE073E542F93}">
      <dgm:prSet/>
      <dgm:spPr/>
      <dgm:t>
        <a:bodyPr/>
        <a:lstStyle/>
        <a:p>
          <a:endParaRPr lang="en-US"/>
        </a:p>
      </dgm:t>
    </dgm:pt>
    <dgm:pt modelId="{7767B884-0BB5-164B-8E93-8BF24808890A}" type="sibTrans" cxnId="{5E8D9607-D503-0345-AC03-EE073E542F93}">
      <dgm:prSet/>
      <dgm:spPr/>
      <dgm:t>
        <a:bodyPr/>
        <a:lstStyle/>
        <a:p>
          <a:endParaRPr lang="en-US"/>
        </a:p>
      </dgm:t>
    </dgm:pt>
    <dgm:pt modelId="{27897267-8088-0246-8C0B-3532AFD02324}">
      <dgm:prSet phldrT="[Text]"/>
      <dgm:spPr>
        <a:xfrm>
          <a:off x="4983135" y="429525"/>
          <a:ext cx="1512159" cy="60133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PROMISE </a:t>
          </a:r>
        </a:p>
      </dgm:t>
    </dgm:pt>
    <dgm:pt modelId="{52EF9EE5-CC2B-524C-9D63-858453472D06}" type="parTrans" cxnId="{84C575B3-F8DA-2740-8AD2-D01611F8DB33}">
      <dgm:prSet/>
      <dgm:spPr/>
      <dgm:t>
        <a:bodyPr/>
        <a:lstStyle/>
        <a:p>
          <a:endParaRPr lang="en-US"/>
        </a:p>
      </dgm:t>
    </dgm:pt>
    <dgm:pt modelId="{981CD1DD-A5D9-7640-B9BC-6868343A208A}" type="sibTrans" cxnId="{84C575B3-F8DA-2740-8AD2-D01611F8DB33}">
      <dgm:prSet/>
      <dgm:spPr>
        <a:xfrm>
          <a:off x="5464289" y="-273646"/>
          <a:ext cx="2531972" cy="2531972"/>
        </a:xfrm>
        <a:prstGeom prst="circularArrow">
          <a:avLst>
            <a:gd name="adj1" fmla="val 4603"/>
            <a:gd name="adj2" fmla="val 586650"/>
            <a:gd name="adj3" fmla="val 19237839"/>
            <a:gd name="adj4" fmla="val 12575511"/>
            <a:gd name="adj5" fmla="val 537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9AF5BDB-1879-D844-BD26-606462032831}">
      <dgm:prSet phldrT="[Text]"/>
      <dgm:spPr>
        <a:xfrm>
          <a:off x="4605095" y="730193"/>
          <a:ext cx="1701179" cy="14031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WORKFLOW WHICH WILL PROMISE SAFETY AND OUTCOME</a:t>
          </a:r>
        </a:p>
      </dgm:t>
    </dgm:pt>
    <dgm:pt modelId="{B84CC8FA-780B-FE4B-946D-6245264585EF}" type="parTrans" cxnId="{7A641939-0A6D-3B47-9B5E-85DF03A15413}">
      <dgm:prSet/>
      <dgm:spPr/>
      <dgm:t>
        <a:bodyPr/>
        <a:lstStyle/>
        <a:p>
          <a:endParaRPr lang="en-US"/>
        </a:p>
      </dgm:t>
    </dgm:pt>
    <dgm:pt modelId="{4BEF4AD5-87EB-B64B-AB33-D780E7CAC072}" type="sibTrans" cxnId="{7A641939-0A6D-3B47-9B5E-85DF03A15413}">
      <dgm:prSet/>
      <dgm:spPr/>
      <dgm:t>
        <a:bodyPr/>
        <a:lstStyle/>
        <a:p>
          <a:endParaRPr lang="en-US"/>
        </a:p>
      </dgm:t>
    </dgm:pt>
    <dgm:pt modelId="{5001A761-904E-A248-80E6-64F50B1A0001}">
      <dgm:prSet phldrT="[Text]"/>
      <dgm:spPr>
        <a:xfrm>
          <a:off x="7428354" y="1832643"/>
          <a:ext cx="1512159" cy="60133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PERCEPTION</a:t>
          </a:r>
        </a:p>
      </dgm:t>
    </dgm:pt>
    <dgm:pt modelId="{20CA16C0-E209-3B40-972D-391501B4B19D}" type="parTrans" cxnId="{F9023269-5243-BF4B-8EB9-014D30646CE5}">
      <dgm:prSet/>
      <dgm:spPr/>
      <dgm:t>
        <a:bodyPr/>
        <a:lstStyle/>
        <a:p>
          <a:endParaRPr lang="en-US"/>
        </a:p>
      </dgm:t>
    </dgm:pt>
    <dgm:pt modelId="{9D2B64D0-387B-FC4D-8570-40A1E5426D7D}" type="sibTrans" cxnId="{F9023269-5243-BF4B-8EB9-014D30646CE5}">
      <dgm:prSet/>
      <dgm:spPr/>
      <dgm:t>
        <a:bodyPr/>
        <a:lstStyle/>
        <a:p>
          <a:endParaRPr lang="en-US"/>
        </a:p>
      </dgm:t>
    </dgm:pt>
    <dgm:pt modelId="{A59890F1-1074-7441-A58A-7E50AC95621E}">
      <dgm:prSet phldrT="[Text]"/>
      <dgm:spPr>
        <a:xfrm>
          <a:off x="7050314" y="730193"/>
          <a:ext cx="1701179" cy="140311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BUILD TRUST WITH ALL THE KEY STAKE HOLDERS TO ENHANCE FOOTFALLS</a:t>
          </a:r>
        </a:p>
      </dgm:t>
    </dgm:pt>
    <dgm:pt modelId="{EC2A892C-025F-2E41-A76E-0201C7B0DFEB}" type="parTrans" cxnId="{E7488093-BC96-B146-AF7B-34FE0E576933}">
      <dgm:prSet/>
      <dgm:spPr/>
      <dgm:t>
        <a:bodyPr/>
        <a:lstStyle/>
        <a:p>
          <a:endParaRPr lang="en-US"/>
        </a:p>
      </dgm:t>
    </dgm:pt>
    <dgm:pt modelId="{703B4EF0-12D4-5A44-B878-AC4771E4E5C1}" type="sibTrans" cxnId="{E7488093-BC96-B146-AF7B-34FE0E576933}">
      <dgm:prSet/>
      <dgm:spPr/>
      <dgm:t>
        <a:bodyPr/>
        <a:lstStyle/>
        <a:p>
          <a:endParaRPr lang="en-US"/>
        </a:p>
      </dgm:t>
    </dgm:pt>
    <dgm:pt modelId="{E50BC525-7FB5-3B47-A60C-59F36F2772BE}" type="pres">
      <dgm:prSet presAssocID="{CCFFE6DD-216E-664E-9BEF-9C934159581A}" presName="Name0" presStyleCnt="0">
        <dgm:presLayoutVars>
          <dgm:dir/>
          <dgm:animLvl val="lvl"/>
          <dgm:resizeHandles val="exact"/>
        </dgm:presLayoutVars>
      </dgm:prSet>
      <dgm:spPr/>
    </dgm:pt>
    <dgm:pt modelId="{B890BE32-9CFC-1E43-A454-2ACEC91133E3}" type="pres">
      <dgm:prSet presAssocID="{CCFFE6DD-216E-664E-9BEF-9C934159581A}" presName="tSp" presStyleCnt="0"/>
      <dgm:spPr/>
    </dgm:pt>
    <dgm:pt modelId="{2171BB18-ED32-544F-9E2E-C3C64C2E055D}" type="pres">
      <dgm:prSet presAssocID="{CCFFE6DD-216E-664E-9BEF-9C934159581A}" presName="bSp" presStyleCnt="0"/>
      <dgm:spPr/>
    </dgm:pt>
    <dgm:pt modelId="{9A0C9EB7-6B21-5041-97F9-B50D5395CA52}" type="pres">
      <dgm:prSet presAssocID="{CCFFE6DD-216E-664E-9BEF-9C934159581A}" presName="process" presStyleCnt="0"/>
      <dgm:spPr/>
    </dgm:pt>
    <dgm:pt modelId="{CA9C24EC-E46F-A047-92AC-DA677B9D67B8}" type="pres">
      <dgm:prSet presAssocID="{C4E5F2A3-8024-1C49-A753-D4B0E2F933F9}" presName="composite1" presStyleCnt="0"/>
      <dgm:spPr/>
    </dgm:pt>
    <dgm:pt modelId="{6E6935E2-FC27-AE47-8D1F-77EEF2F77F3F}" type="pres">
      <dgm:prSet presAssocID="{C4E5F2A3-8024-1C49-A753-D4B0E2F933F9}" presName="dummyNode1" presStyleLbl="node1" presStyleIdx="0" presStyleCnt="3"/>
      <dgm:spPr/>
    </dgm:pt>
    <dgm:pt modelId="{2606B165-47ED-4340-899C-9F64CE9A57D1}" type="pres">
      <dgm:prSet presAssocID="{C4E5F2A3-8024-1C49-A753-D4B0E2F933F9}" presName="childNode1" presStyleLbl="bgAcc1" presStyleIdx="0" presStyleCnt="3">
        <dgm:presLayoutVars>
          <dgm:bulletEnabled val="1"/>
        </dgm:presLayoutVars>
      </dgm:prSet>
      <dgm:spPr/>
    </dgm:pt>
    <dgm:pt modelId="{236A944D-03CD-E341-82B6-9505FF70CCC2}" type="pres">
      <dgm:prSet presAssocID="{C4E5F2A3-8024-1C49-A753-D4B0E2F933F9}" presName="childNode1tx" presStyleLbl="bgAcc1" presStyleIdx="0" presStyleCnt="3">
        <dgm:presLayoutVars>
          <dgm:bulletEnabled val="1"/>
        </dgm:presLayoutVars>
      </dgm:prSet>
      <dgm:spPr/>
    </dgm:pt>
    <dgm:pt modelId="{F50D612F-F648-6E46-9E54-ED4BD4370FF6}" type="pres">
      <dgm:prSet presAssocID="{C4E5F2A3-8024-1C49-A753-D4B0E2F933F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E26D577-5305-3F45-91E2-E28727B5148F}" type="pres">
      <dgm:prSet presAssocID="{C4E5F2A3-8024-1C49-A753-D4B0E2F933F9}" presName="connSite1" presStyleCnt="0"/>
      <dgm:spPr/>
    </dgm:pt>
    <dgm:pt modelId="{599B282E-F54D-804B-913B-A8883A82DDE2}" type="pres">
      <dgm:prSet presAssocID="{0A972772-3E4E-4E46-A681-820F8409F231}" presName="Name9" presStyleLbl="sibTrans2D1" presStyleIdx="0" presStyleCnt="2"/>
      <dgm:spPr/>
    </dgm:pt>
    <dgm:pt modelId="{587DC1B4-AE81-AB4A-AFF2-0A46643C9801}" type="pres">
      <dgm:prSet presAssocID="{27897267-8088-0246-8C0B-3532AFD02324}" presName="composite2" presStyleCnt="0"/>
      <dgm:spPr/>
    </dgm:pt>
    <dgm:pt modelId="{C305CD4D-D5A7-C842-88A8-6C4A577BAC16}" type="pres">
      <dgm:prSet presAssocID="{27897267-8088-0246-8C0B-3532AFD02324}" presName="dummyNode2" presStyleLbl="node1" presStyleIdx="0" presStyleCnt="3"/>
      <dgm:spPr/>
    </dgm:pt>
    <dgm:pt modelId="{104EF638-3618-5042-B825-409F9B335ADC}" type="pres">
      <dgm:prSet presAssocID="{27897267-8088-0246-8C0B-3532AFD02324}" presName="childNode2" presStyleLbl="bgAcc1" presStyleIdx="1" presStyleCnt="3">
        <dgm:presLayoutVars>
          <dgm:bulletEnabled val="1"/>
        </dgm:presLayoutVars>
      </dgm:prSet>
      <dgm:spPr/>
    </dgm:pt>
    <dgm:pt modelId="{EB400D7D-1142-0144-A769-003AAE4A2EA8}" type="pres">
      <dgm:prSet presAssocID="{27897267-8088-0246-8C0B-3532AFD02324}" presName="childNode2tx" presStyleLbl="bgAcc1" presStyleIdx="1" presStyleCnt="3">
        <dgm:presLayoutVars>
          <dgm:bulletEnabled val="1"/>
        </dgm:presLayoutVars>
      </dgm:prSet>
      <dgm:spPr/>
    </dgm:pt>
    <dgm:pt modelId="{5775A493-2702-2343-8801-6C8C6D7EAF13}" type="pres">
      <dgm:prSet presAssocID="{27897267-8088-0246-8C0B-3532AFD0232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EF294AD-8637-CF4D-B5B4-E94E838B3598}" type="pres">
      <dgm:prSet presAssocID="{27897267-8088-0246-8C0B-3532AFD02324}" presName="connSite2" presStyleCnt="0"/>
      <dgm:spPr/>
    </dgm:pt>
    <dgm:pt modelId="{FFED8EE5-5EE0-5340-ADD5-406165DEA8DF}" type="pres">
      <dgm:prSet presAssocID="{981CD1DD-A5D9-7640-B9BC-6868343A208A}" presName="Name18" presStyleLbl="sibTrans2D1" presStyleIdx="1" presStyleCnt="2"/>
      <dgm:spPr/>
    </dgm:pt>
    <dgm:pt modelId="{A8D25E96-F089-6644-86E0-9F89DC18ACE6}" type="pres">
      <dgm:prSet presAssocID="{5001A761-904E-A248-80E6-64F50B1A0001}" presName="composite1" presStyleCnt="0"/>
      <dgm:spPr/>
    </dgm:pt>
    <dgm:pt modelId="{5382D3E7-3432-9F4F-8798-C3733BFB4E9E}" type="pres">
      <dgm:prSet presAssocID="{5001A761-904E-A248-80E6-64F50B1A0001}" presName="dummyNode1" presStyleLbl="node1" presStyleIdx="1" presStyleCnt="3"/>
      <dgm:spPr/>
    </dgm:pt>
    <dgm:pt modelId="{179F98B7-92D3-C041-BD01-E9F42E6B1274}" type="pres">
      <dgm:prSet presAssocID="{5001A761-904E-A248-80E6-64F50B1A0001}" presName="childNode1" presStyleLbl="bgAcc1" presStyleIdx="2" presStyleCnt="3">
        <dgm:presLayoutVars>
          <dgm:bulletEnabled val="1"/>
        </dgm:presLayoutVars>
      </dgm:prSet>
      <dgm:spPr/>
    </dgm:pt>
    <dgm:pt modelId="{EE95D7C4-42C1-854E-A43A-D4D720671550}" type="pres">
      <dgm:prSet presAssocID="{5001A761-904E-A248-80E6-64F50B1A0001}" presName="childNode1tx" presStyleLbl="bgAcc1" presStyleIdx="2" presStyleCnt="3">
        <dgm:presLayoutVars>
          <dgm:bulletEnabled val="1"/>
        </dgm:presLayoutVars>
      </dgm:prSet>
      <dgm:spPr/>
    </dgm:pt>
    <dgm:pt modelId="{C6BAAC0E-70CC-9943-8ED0-523864922A72}" type="pres">
      <dgm:prSet presAssocID="{5001A761-904E-A248-80E6-64F50B1A000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C17DFE1B-F01C-2D46-83EE-33BD3D6645F9}" type="pres">
      <dgm:prSet presAssocID="{5001A761-904E-A248-80E6-64F50B1A0001}" presName="connSite1" presStyleCnt="0"/>
      <dgm:spPr/>
    </dgm:pt>
  </dgm:ptLst>
  <dgm:cxnLst>
    <dgm:cxn modelId="{5E8D9607-D503-0345-AC03-EE073E542F93}" srcId="{C4E5F2A3-8024-1C49-A753-D4B0E2F933F9}" destId="{14A55633-A754-3A4C-905F-CF70C0134A70}" srcOrd="0" destOrd="0" parTransId="{3195C64D-AC2F-954A-ACA0-2049D66A631B}" sibTransId="{7767B884-0BB5-164B-8E93-8BF24808890A}"/>
    <dgm:cxn modelId="{CFB56A2B-7687-6048-BEFC-A44C7A79C9FB}" type="presOf" srcId="{14A55633-A754-3A4C-905F-CF70C0134A70}" destId="{236A944D-03CD-E341-82B6-9505FF70CCC2}" srcOrd="1" destOrd="0" presId="urn:microsoft.com/office/officeart/2005/8/layout/hProcess4"/>
    <dgm:cxn modelId="{01E58036-DA4D-D549-9A43-F157860D3404}" type="presOf" srcId="{27897267-8088-0246-8C0B-3532AFD02324}" destId="{5775A493-2702-2343-8801-6C8C6D7EAF13}" srcOrd="0" destOrd="0" presId="urn:microsoft.com/office/officeart/2005/8/layout/hProcess4"/>
    <dgm:cxn modelId="{7A641939-0A6D-3B47-9B5E-85DF03A15413}" srcId="{27897267-8088-0246-8C0B-3532AFD02324}" destId="{49AF5BDB-1879-D844-BD26-606462032831}" srcOrd="0" destOrd="0" parTransId="{B84CC8FA-780B-FE4B-946D-6245264585EF}" sibTransId="{4BEF4AD5-87EB-B64B-AB33-D780E7CAC072}"/>
    <dgm:cxn modelId="{A9ECBE3B-C519-E147-B7E7-A09C11250C72}" type="presOf" srcId="{981CD1DD-A5D9-7640-B9BC-6868343A208A}" destId="{FFED8EE5-5EE0-5340-ADD5-406165DEA8DF}" srcOrd="0" destOrd="0" presId="urn:microsoft.com/office/officeart/2005/8/layout/hProcess4"/>
    <dgm:cxn modelId="{CCAC584C-8B9A-2443-A454-7EDDF444E997}" type="presOf" srcId="{CCFFE6DD-216E-664E-9BEF-9C934159581A}" destId="{E50BC525-7FB5-3B47-A60C-59F36F2772BE}" srcOrd="0" destOrd="0" presId="urn:microsoft.com/office/officeart/2005/8/layout/hProcess4"/>
    <dgm:cxn modelId="{EC45324F-B2D2-A441-9AF6-C4DAC8A9B185}" type="presOf" srcId="{A59890F1-1074-7441-A58A-7E50AC95621E}" destId="{179F98B7-92D3-C041-BD01-E9F42E6B1274}" srcOrd="0" destOrd="0" presId="urn:microsoft.com/office/officeart/2005/8/layout/hProcess4"/>
    <dgm:cxn modelId="{F9023269-5243-BF4B-8EB9-014D30646CE5}" srcId="{CCFFE6DD-216E-664E-9BEF-9C934159581A}" destId="{5001A761-904E-A248-80E6-64F50B1A0001}" srcOrd="2" destOrd="0" parTransId="{20CA16C0-E209-3B40-972D-391501B4B19D}" sibTransId="{9D2B64D0-387B-FC4D-8570-40A1E5426D7D}"/>
    <dgm:cxn modelId="{C3C3A876-1927-944E-AFA6-2080DD875B8E}" type="presOf" srcId="{5001A761-904E-A248-80E6-64F50B1A0001}" destId="{C6BAAC0E-70CC-9943-8ED0-523864922A72}" srcOrd="0" destOrd="0" presId="urn:microsoft.com/office/officeart/2005/8/layout/hProcess4"/>
    <dgm:cxn modelId="{E7488093-BC96-B146-AF7B-34FE0E576933}" srcId="{5001A761-904E-A248-80E6-64F50B1A0001}" destId="{A59890F1-1074-7441-A58A-7E50AC95621E}" srcOrd="0" destOrd="0" parTransId="{EC2A892C-025F-2E41-A76E-0201C7B0DFEB}" sibTransId="{703B4EF0-12D4-5A44-B878-AC4771E4E5C1}"/>
    <dgm:cxn modelId="{7D16F6A3-FB69-D24E-8118-4EA02A3F5944}" type="presOf" srcId="{C4E5F2A3-8024-1C49-A753-D4B0E2F933F9}" destId="{F50D612F-F648-6E46-9E54-ED4BD4370FF6}" srcOrd="0" destOrd="0" presId="urn:microsoft.com/office/officeart/2005/8/layout/hProcess4"/>
    <dgm:cxn modelId="{351C7BAB-5F5A-604C-9AA4-C285CD2D6241}" type="presOf" srcId="{49AF5BDB-1879-D844-BD26-606462032831}" destId="{EB400D7D-1142-0144-A769-003AAE4A2EA8}" srcOrd="1" destOrd="0" presId="urn:microsoft.com/office/officeart/2005/8/layout/hProcess4"/>
    <dgm:cxn modelId="{034684B1-B4F4-0B44-8FC6-972D72329155}" type="presOf" srcId="{49AF5BDB-1879-D844-BD26-606462032831}" destId="{104EF638-3618-5042-B825-409F9B335ADC}" srcOrd="0" destOrd="0" presId="urn:microsoft.com/office/officeart/2005/8/layout/hProcess4"/>
    <dgm:cxn modelId="{23DF27B3-8C27-D048-B566-0AFE577BC472}" type="presOf" srcId="{14A55633-A754-3A4C-905F-CF70C0134A70}" destId="{2606B165-47ED-4340-899C-9F64CE9A57D1}" srcOrd="0" destOrd="0" presId="urn:microsoft.com/office/officeart/2005/8/layout/hProcess4"/>
    <dgm:cxn modelId="{84C575B3-F8DA-2740-8AD2-D01611F8DB33}" srcId="{CCFFE6DD-216E-664E-9BEF-9C934159581A}" destId="{27897267-8088-0246-8C0B-3532AFD02324}" srcOrd="1" destOrd="0" parTransId="{52EF9EE5-CC2B-524C-9D63-858453472D06}" sibTransId="{981CD1DD-A5D9-7640-B9BC-6868343A208A}"/>
    <dgm:cxn modelId="{B07EF5C0-84B1-F648-9A9A-8B9C3B4279A0}" srcId="{CCFFE6DD-216E-664E-9BEF-9C934159581A}" destId="{C4E5F2A3-8024-1C49-A753-D4B0E2F933F9}" srcOrd="0" destOrd="0" parTransId="{347ECE99-E82B-7743-BD26-32D768A12B92}" sibTransId="{0A972772-3E4E-4E46-A681-820F8409F231}"/>
    <dgm:cxn modelId="{CEBAF3E7-1EC9-EF4A-BDB1-2B6AB3E904FD}" type="presOf" srcId="{A59890F1-1074-7441-A58A-7E50AC95621E}" destId="{EE95D7C4-42C1-854E-A43A-D4D720671550}" srcOrd="1" destOrd="0" presId="urn:microsoft.com/office/officeart/2005/8/layout/hProcess4"/>
    <dgm:cxn modelId="{E15EB1FF-EE0B-D048-A2E6-24BC14670875}" type="presOf" srcId="{0A972772-3E4E-4E46-A681-820F8409F231}" destId="{599B282E-F54D-804B-913B-A8883A82DDE2}" srcOrd="0" destOrd="0" presId="urn:microsoft.com/office/officeart/2005/8/layout/hProcess4"/>
    <dgm:cxn modelId="{1E81793E-BD6F-194E-8880-D5E32EBAC57B}" type="presParOf" srcId="{E50BC525-7FB5-3B47-A60C-59F36F2772BE}" destId="{B890BE32-9CFC-1E43-A454-2ACEC91133E3}" srcOrd="0" destOrd="0" presId="urn:microsoft.com/office/officeart/2005/8/layout/hProcess4"/>
    <dgm:cxn modelId="{5B48E513-341E-E541-8AAA-DE9EC67E3CBA}" type="presParOf" srcId="{E50BC525-7FB5-3B47-A60C-59F36F2772BE}" destId="{2171BB18-ED32-544F-9E2E-C3C64C2E055D}" srcOrd="1" destOrd="0" presId="urn:microsoft.com/office/officeart/2005/8/layout/hProcess4"/>
    <dgm:cxn modelId="{F11525CB-C50D-784F-B2A3-AA297D24255E}" type="presParOf" srcId="{E50BC525-7FB5-3B47-A60C-59F36F2772BE}" destId="{9A0C9EB7-6B21-5041-97F9-B50D5395CA52}" srcOrd="2" destOrd="0" presId="urn:microsoft.com/office/officeart/2005/8/layout/hProcess4"/>
    <dgm:cxn modelId="{EC009D39-2D47-C547-9315-0322891CA80D}" type="presParOf" srcId="{9A0C9EB7-6B21-5041-97F9-B50D5395CA52}" destId="{CA9C24EC-E46F-A047-92AC-DA677B9D67B8}" srcOrd="0" destOrd="0" presId="urn:microsoft.com/office/officeart/2005/8/layout/hProcess4"/>
    <dgm:cxn modelId="{F567CB08-AFC3-8045-B5CA-79999494AE5E}" type="presParOf" srcId="{CA9C24EC-E46F-A047-92AC-DA677B9D67B8}" destId="{6E6935E2-FC27-AE47-8D1F-77EEF2F77F3F}" srcOrd="0" destOrd="0" presId="urn:microsoft.com/office/officeart/2005/8/layout/hProcess4"/>
    <dgm:cxn modelId="{DD0974AB-608D-9146-A960-D324BCBB0E3B}" type="presParOf" srcId="{CA9C24EC-E46F-A047-92AC-DA677B9D67B8}" destId="{2606B165-47ED-4340-899C-9F64CE9A57D1}" srcOrd="1" destOrd="0" presId="urn:microsoft.com/office/officeart/2005/8/layout/hProcess4"/>
    <dgm:cxn modelId="{7D190BE1-FFCA-2446-9F52-6F0A0BC4F0CD}" type="presParOf" srcId="{CA9C24EC-E46F-A047-92AC-DA677B9D67B8}" destId="{236A944D-03CD-E341-82B6-9505FF70CCC2}" srcOrd="2" destOrd="0" presId="urn:microsoft.com/office/officeart/2005/8/layout/hProcess4"/>
    <dgm:cxn modelId="{627E5058-1428-8247-AE1C-C05A6F15C894}" type="presParOf" srcId="{CA9C24EC-E46F-A047-92AC-DA677B9D67B8}" destId="{F50D612F-F648-6E46-9E54-ED4BD4370FF6}" srcOrd="3" destOrd="0" presId="urn:microsoft.com/office/officeart/2005/8/layout/hProcess4"/>
    <dgm:cxn modelId="{1754C054-ADCD-5743-A9DB-4AF3BB7B0719}" type="presParOf" srcId="{CA9C24EC-E46F-A047-92AC-DA677B9D67B8}" destId="{EE26D577-5305-3F45-91E2-E28727B5148F}" srcOrd="4" destOrd="0" presId="urn:microsoft.com/office/officeart/2005/8/layout/hProcess4"/>
    <dgm:cxn modelId="{0AD29CB9-6EE8-1744-B0EC-EA2A93E298C4}" type="presParOf" srcId="{9A0C9EB7-6B21-5041-97F9-B50D5395CA52}" destId="{599B282E-F54D-804B-913B-A8883A82DDE2}" srcOrd="1" destOrd="0" presId="urn:microsoft.com/office/officeart/2005/8/layout/hProcess4"/>
    <dgm:cxn modelId="{790D3F46-DE54-3541-8028-0EC5C8E46A52}" type="presParOf" srcId="{9A0C9EB7-6B21-5041-97F9-B50D5395CA52}" destId="{587DC1B4-AE81-AB4A-AFF2-0A46643C9801}" srcOrd="2" destOrd="0" presId="urn:microsoft.com/office/officeart/2005/8/layout/hProcess4"/>
    <dgm:cxn modelId="{6950D255-D2F1-E141-AEC2-730C9B3D1C77}" type="presParOf" srcId="{587DC1B4-AE81-AB4A-AFF2-0A46643C9801}" destId="{C305CD4D-D5A7-C842-88A8-6C4A577BAC16}" srcOrd="0" destOrd="0" presId="urn:microsoft.com/office/officeart/2005/8/layout/hProcess4"/>
    <dgm:cxn modelId="{9C83DEA3-9BC4-F242-ABF4-60349E34F3FD}" type="presParOf" srcId="{587DC1B4-AE81-AB4A-AFF2-0A46643C9801}" destId="{104EF638-3618-5042-B825-409F9B335ADC}" srcOrd="1" destOrd="0" presId="urn:microsoft.com/office/officeart/2005/8/layout/hProcess4"/>
    <dgm:cxn modelId="{01D8518A-E964-D942-B24F-DF13CB6BDA77}" type="presParOf" srcId="{587DC1B4-AE81-AB4A-AFF2-0A46643C9801}" destId="{EB400D7D-1142-0144-A769-003AAE4A2EA8}" srcOrd="2" destOrd="0" presId="urn:microsoft.com/office/officeart/2005/8/layout/hProcess4"/>
    <dgm:cxn modelId="{0EA72B05-2D56-CC4E-9222-FABB87CB1A8B}" type="presParOf" srcId="{587DC1B4-AE81-AB4A-AFF2-0A46643C9801}" destId="{5775A493-2702-2343-8801-6C8C6D7EAF13}" srcOrd="3" destOrd="0" presId="urn:microsoft.com/office/officeart/2005/8/layout/hProcess4"/>
    <dgm:cxn modelId="{D88365F9-1942-D44F-ACA8-4D8FB1FD4828}" type="presParOf" srcId="{587DC1B4-AE81-AB4A-AFF2-0A46643C9801}" destId="{EEF294AD-8637-CF4D-B5B4-E94E838B3598}" srcOrd="4" destOrd="0" presId="urn:microsoft.com/office/officeart/2005/8/layout/hProcess4"/>
    <dgm:cxn modelId="{F400A81C-061F-304E-AA07-D2340A0148B1}" type="presParOf" srcId="{9A0C9EB7-6B21-5041-97F9-B50D5395CA52}" destId="{FFED8EE5-5EE0-5340-ADD5-406165DEA8DF}" srcOrd="3" destOrd="0" presId="urn:microsoft.com/office/officeart/2005/8/layout/hProcess4"/>
    <dgm:cxn modelId="{0273BE11-F793-8A40-87E1-549AD970A730}" type="presParOf" srcId="{9A0C9EB7-6B21-5041-97F9-B50D5395CA52}" destId="{A8D25E96-F089-6644-86E0-9F89DC18ACE6}" srcOrd="4" destOrd="0" presId="urn:microsoft.com/office/officeart/2005/8/layout/hProcess4"/>
    <dgm:cxn modelId="{800FD3BB-FE30-854B-BC89-16821E28C022}" type="presParOf" srcId="{A8D25E96-F089-6644-86E0-9F89DC18ACE6}" destId="{5382D3E7-3432-9F4F-8798-C3733BFB4E9E}" srcOrd="0" destOrd="0" presId="urn:microsoft.com/office/officeart/2005/8/layout/hProcess4"/>
    <dgm:cxn modelId="{9CE5B386-CFC9-644E-8CCF-C1A0B62E87A3}" type="presParOf" srcId="{A8D25E96-F089-6644-86E0-9F89DC18ACE6}" destId="{179F98B7-92D3-C041-BD01-E9F42E6B1274}" srcOrd="1" destOrd="0" presId="urn:microsoft.com/office/officeart/2005/8/layout/hProcess4"/>
    <dgm:cxn modelId="{589643C7-C4D3-6E4B-9D56-D5BB6DD137CE}" type="presParOf" srcId="{A8D25E96-F089-6644-86E0-9F89DC18ACE6}" destId="{EE95D7C4-42C1-854E-A43A-D4D720671550}" srcOrd="2" destOrd="0" presId="urn:microsoft.com/office/officeart/2005/8/layout/hProcess4"/>
    <dgm:cxn modelId="{ADC2A058-F78D-F247-93BD-2732589308EF}" type="presParOf" srcId="{A8D25E96-F089-6644-86E0-9F89DC18ACE6}" destId="{C6BAAC0E-70CC-9943-8ED0-523864922A72}" srcOrd="3" destOrd="0" presId="urn:microsoft.com/office/officeart/2005/8/layout/hProcess4"/>
    <dgm:cxn modelId="{340DFB8D-E8FE-E649-8326-B2D909FCF5FA}" type="presParOf" srcId="{A8D25E96-F089-6644-86E0-9F89DC18ACE6}" destId="{C17DFE1B-F01C-2D46-83EE-33BD3D6645F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8A537-59D7-1844-813A-E965468D2D81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AD9AA-9AE2-F840-902C-EC3C2886EBF4}">
      <dgm:prSet phldrT="[Text]"/>
      <dgm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SMALL FORMAT HOSPITALS – LOCAL &amp; NEIGHBOURING FOCUS</a:t>
          </a:r>
        </a:p>
      </dgm:t>
    </dgm:pt>
    <dgm:pt modelId="{DADF50CF-45AF-7746-AA8B-B9DF19625FDC}" type="parTrans" cxnId="{DDA3E2E6-1BDF-1048-9BE4-665819C9E24F}">
      <dgm:prSet/>
      <dgm:spPr/>
      <dgm:t>
        <a:bodyPr/>
        <a:lstStyle/>
        <a:p>
          <a:endParaRPr lang="en-US"/>
        </a:p>
      </dgm:t>
    </dgm:pt>
    <dgm:pt modelId="{E05B81D8-788F-734C-AE95-C251D742854C}" type="sibTrans" cxnId="{DDA3E2E6-1BDF-1048-9BE4-665819C9E24F}">
      <dgm:prSet/>
      <dgm:spPr/>
      <dgm:t>
        <a:bodyPr/>
        <a:lstStyle/>
        <a:p>
          <a:endParaRPr lang="en-US"/>
        </a:p>
      </dgm:t>
    </dgm:pt>
    <dgm:pt modelId="{7DB70DBE-F1C0-B649-9DCB-7C9703CCA570}">
      <dgm:prSet phldrT="[Text]"/>
      <dgm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LOW RISK</a:t>
          </a:r>
        </a:p>
      </dgm:t>
    </dgm:pt>
    <dgm:pt modelId="{12BEB631-D271-3E4E-9AFC-E54F9CF87925}" type="parTrans" cxnId="{483D3CE3-131E-2D45-9E5B-62EEA2EFF42E}">
      <dgm:prSet/>
      <dgm:spPr/>
      <dgm:t>
        <a:bodyPr/>
        <a:lstStyle/>
        <a:p>
          <a:endParaRPr lang="en-US"/>
        </a:p>
      </dgm:t>
    </dgm:pt>
    <dgm:pt modelId="{29D7F5F9-729B-5B46-B0CA-DFD83CD7EF9A}" type="sibTrans" cxnId="{483D3CE3-131E-2D45-9E5B-62EEA2EFF42E}">
      <dgm:prSet/>
      <dgm:spPr/>
      <dgm:t>
        <a:bodyPr/>
        <a:lstStyle/>
        <a:p>
          <a:endParaRPr lang="en-US"/>
        </a:p>
      </dgm:t>
    </dgm:pt>
    <dgm:pt modelId="{45C39A45-69B0-FA40-8459-81BBD1075722}">
      <dgm:prSet phldrT="[Text]"/>
      <dgm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OPERATION: HIGH RISK</a:t>
          </a:r>
        </a:p>
      </dgm:t>
    </dgm:pt>
    <dgm:pt modelId="{734CC2AB-7E53-5349-A69A-8A6483EC54B0}" type="parTrans" cxnId="{8FE8EA8A-DE69-F84C-8D51-9AF511AC61F5}">
      <dgm:prSet/>
      <dgm:spPr/>
      <dgm:t>
        <a:bodyPr/>
        <a:lstStyle/>
        <a:p>
          <a:endParaRPr lang="en-US"/>
        </a:p>
      </dgm:t>
    </dgm:pt>
    <dgm:pt modelId="{091F480A-53DD-0A41-8955-4816D1D59AB7}" type="sibTrans" cxnId="{8FE8EA8A-DE69-F84C-8D51-9AF511AC61F5}">
      <dgm:prSet/>
      <dgm:spPr/>
      <dgm:t>
        <a:bodyPr/>
        <a:lstStyle/>
        <a:p>
          <a:endParaRPr lang="en-US"/>
        </a:p>
      </dgm:t>
    </dgm:pt>
    <dgm:pt modelId="{BC585505-289C-3448-8EAF-39632594BD49}">
      <dgm:prSet phldrT="[Text]"/>
      <dgm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MID SIZE HOSPITALS WITH LOCAL &amp; REGIONAL FOCUS </a:t>
          </a:r>
        </a:p>
      </dgm:t>
    </dgm:pt>
    <dgm:pt modelId="{CC9A94E3-5F18-364E-B09C-4BF0F221E18E}" type="parTrans" cxnId="{62E00F0A-A583-514F-BB42-44232AC176BC}">
      <dgm:prSet/>
      <dgm:spPr/>
      <dgm:t>
        <a:bodyPr/>
        <a:lstStyle/>
        <a:p>
          <a:endParaRPr lang="en-US"/>
        </a:p>
      </dgm:t>
    </dgm:pt>
    <dgm:pt modelId="{FEF2FE8B-01EE-5543-9983-15D02CAF1BE4}" type="sibTrans" cxnId="{62E00F0A-A583-514F-BB42-44232AC176BC}">
      <dgm:prSet/>
      <dgm:spPr/>
      <dgm:t>
        <a:bodyPr/>
        <a:lstStyle/>
        <a:p>
          <a:endParaRPr lang="en-US"/>
        </a:p>
      </dgm:t>
    </dgm:pt>
    <dgm:pt modelId="{1094884F-4DCE-004A-A87F-9745B3F06D58}">
      <dgm:prSet phldrT="[Text]"/>
      <dgm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LOW / MEDIUM RISK</a:t>
          </a:r>
        </a:p>
      </dgm:t>
    </dgm:pt>
    <dgm:pt modelId="{4CA049FA-A098-CE42-9B1E-52EDC925AC3B}" type="parTrans" cxnId="{161E0C4A-F825-484B-B12F-92870FF85CEA}">
      <dgm:prSet/>
      <dgm:spPr/>
      <dgm:t>
        <a:bodyPr/>
        <a:lstStyle/>
        <a:p>
          <a:endParaRPr lang="en-US"/>
        </a:p>
      </dgm:t>
    </dgm:pt>
    <dgm:pt modelId="{A3B46AB6-E2AA-D54E-917C-B823A7E5F6F9}" type="sibTrans" cxnId="{161E0C4A-F825-484B-B12F-92870FF85CEA}">
      <dgm:prSet/>
      <dgm:spPr/>
      <dgm:t>
        <a:bodyPr/>
        <a:lstStyle/>
        <a:p>
          <a:endParaRPr lang="en-US"/>
        </a:p>
      </dgm:t>
    </dgm:pt>
    <dgm:pt modelId="{15B80020-5A86-6241-BE83-4911144F6E2A}">
      <dgm:prSet phldrT="[Text]"/>
      <dgm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OPERATIONS: HIGH / INTERMEDIATE RISK</a:t>
          </a:r>
        </a:p>
      </dgm:t>
    </dgm:pt>
    <dgm:pt modelId="{B4ACAE00-3D9F-B947-B85D-E90EC0B7357D}" type="parTrans" cxnId="{607B7A00-35DF-6B43-973D-9B88A7663798}">
      <dgm:prSet/>
      <dgm:spPr/>
      <dgm:t>
        <a:bodyPr/>
        <a:lstStyle/>
        <a:p>
          <a:endParaRPr lang="en-US"/>
        </a:p>
      </dgm:t>
    </dgm:pt>
    <dgm:pt modelId="{C3C7CB5F-E4E2-2045-BDD7-E3EC77A7C77C}" type="sibTrans" cxnId="{607B7A00-35DF-6B43-973D-9B88A7663798}">
      <dgm:prSet/>
      <dgm:spPr/>
      <dgm:t>
        <a:bodyPr/>
        <a:lstStyle/>
        <a:p>
          <a:endParaRPr lang="en-US"/>
        </a:p>
      </dgm:t>
    </dgm:pt>
    <dgm:pt modelId="{CB6EB7AD-8131-1343-8D78-9BDF51F1FFBF}">
      <dgm:prSet phldrT="[Text]"/>
      <dgm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LARGE FORMAT HOSPITALS WITH LOCAL / REGIONAL / INTERNATIONAL FOCUS</a:t>
          </a:r>
        </a:p>
      </dgm:t>
    </dgm:pt>
    <dgm:pt modelId="{9E375A9D-3869-4649-ADE3-20FC695E2632}" type="parTrans" cxnId="{E1F9777B-F42C-7F45-AFAE-823A9E055B55}">
      <dgm:prSet/>
      <dgm:spPr/>
      <dgm:t>
        <a:bodyPr/>
        <a:lstStyle/>
        <a:p>
          <a:endParaRPr lang="en-US"/>
        </a:p>
      </dgm:t>
    </dgm:pt>
    <dgm:pt modelId="{207FB7F8-7442-9543-AA3B-FE9F77F403A0}" type="sibTrans" cxnId="{E1F9777B-F42C-7F45-AFAE-823A9E055B55}">
      <dgm:prSet/>
      <dgm:spPr/>
      <dgm:t>
        <a:bodyPr/>
        <a:lstStyle/>
        <a:p>
          <a:endParaRPr lang="en-US"/>
        </a:p>
      </dgm:t>
    </dgm:pt>
    <dgm:pt modelId="{87389F9C-2A09-5548-8F33-D1167B571ECE}">
      <dgm:prSet phldrT="[Text]"/>
      <dgm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HIGH RISK</a:t>
          </a:r>
        </a:p>
      </dgm:t>
    </dgm:pt>
    <dgm:pt modelId="{DCE93E45-D662-344F-B3F4-3418E51AC42B}" type="parTrans" cxnId="{ABFC4E5C-C516-0F47-A69B-ABA30109E86E}">
      <dgm:prSet/>
      <dgm:spPr/>
      <dgm:t>
        <a:bodyPr/>
        <a:lstStyle/>
        <a:p>
          <a:endParaRPr lang="en-US"/>
        </a:p>
      </dgm:t>
    </dgm:pt>
    <dgm:pt modelId="{9A3111F8-7395-6F4B-ABCA-E2D410AEB8F0}" type="sibTrans" cxnId="{ABFC4E5C-C516-0F47-A69B-ABA30109E86E}">
      <dgm:prSet/>
      <dgm:spPr/>
      <dgm:t>
        <a:bodyPr/>
        <a:lstStyle/>
        <a:p>
          <a:endParaRPr lang="en-US"/>
        </a:p>
      </dgm:t>
    </dgm:pt>
    <dgm:pt modelId="{3EC5CA65-6261-8745-8424-7081EB4C1AC6}">
      <dgm:prSet phldrT="[Text]"/>
      <dgm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OPERATIONS: LOW RISK</a:t>
          </a:r>
        </a:p>
      </dgm:t>
    </dgm:pt>
    <dgm:pt modelId="{C7D4307F-FB39-5643-B316-E0324C3029CC}" type="parTrans" cxnId="{7E751243-09EE-0B40-BE69-38A67CADD5EC}">
      <dgm:prSet/>
      <dgm:spPr/>
      <dgm:t>
        <a:bodyPr/>
        <a:lstStyle/>
        <a:p>
          <a:endParaRPr lang="en-US"/>
        </a:p>
      </dgm:t>
    </dgm:pt>
    <dgm:pt modelId="{76AF4868-B63A-F945-9A36-1FDB735DC4F0}" type="sibTrans" cxnId="{7E751243-09EE-0B40-BE69-38A67CADD5EC}">
      <dgm:prSet/>
      <dgm:spPr/>
      <dgm:t>
        <a:bodyPr/>
        <a:lstStyle/>
        <a:p>
          <a:endParaRPr lang="en-US"/>
        </a:p>
      </dgm:t>
    </dgm:pt>
    <dgm:pt modelId="{962D711B-9B2F-6644-B59B-E8D071047E3A}" type="pres">
      <dgm:prSet presAssocID="{FDC8A537-59D7-1844-813A-E965468D2D81}" presName="theList" presStyleCnt="0">
        <dgm:presLayoutVars>
          <dgm:dir/>
          <dgm:animLvl val="lvl"/>
          <dgm:resizeHandles val="exact"/>
        </dgm:presLayoutVars>
      </dgm:prSet>
      <dgm:spPr/>
    </dgm:pt>
    <dgm:pt modelId="{72C41649-7D74-FD46-8DAD-12E7F2E81688}" type="pres">
      <dgm:prSet presAssocID="{044AD9AA-9AE2-F840-902C-EC3C2886EBF4}" presName="compNode" presStyleCnt="0"/>
      <dgm:spPr/>
    </dgm:pt>
    <dgm:pt modelId="{F4202A73-814A-E041-B351-480E4A719781}" type="pres">
      <dgm:prSet presAssocID="{044AD9AA-9AE2-F840-902C-EC3C2886EBF4}" presName="aNode" presStyleLbl="bgShp" presStyleIdx="0" presStyleCnt="3"/>
      <dgm:spPr/>
    </dgm:pt>
    <dgm:pt modelId="{DAD07E65-607D-AA47-84E0-2B407D7590C1}" type="pres">
      <dgm:prSet presAssocID="{044AD9AA-9AE2-F840-902C-EC3C2886EBF4}" presName="textNode" presStyleLbl="bgShp" presStyleIdx="0" presStyleCnt="3"/>
      <dgm:spPr/>
    </dgm:pt>
    <dgm:pt modelId="{F2A44918-CE2D-364E-8278-5F7D5777EA31}" type="pres">
      <dgm:prSet presAssocID="{044AD9AA-9AE2-F840-902C-EC3C2886EBF4}" presName="compChildNode" presStyleCnt="0"/>
      <dgm:spPr/>
    </dgm:pt>
    <dgm:pt modelId="{CBF42BCA-F4CF-B842-93BC-C272FCC062E2}" type="pres">
      <dgm:prSet presAssocID="{044AD9AA-9AE2-F840-902C-EC3C2886EBF4}" presName="theInnerList" presStyleCnt="0"/>
      <dgm:spPr/>
    </dgm:pt>
    <dgm:pt modelId="{FA1D5B42-AA05-7946-BC47-9B4924617A39}" type="pres">
      <dgm:prSet presAssocID="{7DB70DBE-F1C0-B649-9DCB-7C9703CCA570}" presName="childNode" presStyleLbl="node1" presStyleIdx="0" presStyleCnt="6">
        <dgm:presLayoutVars>
          <dgm:bulletEnabled val="1"/>
        </dgm:presLayoutVars>
      </dgm:prSet>
      <dgm:spPr/>
    </dgm:pt>
    <dgm:pt modelId="{64A68E5B-AF11-6F40-A5A8-C23F5CA188B2}" type="pres">
      <dgm:prSet presAssocID="{7DB70DBE-F1C0-B649-9DCB-7C9703CCA570}" presName="aSpace2" presStyleCnt="0"/>
      <dgm:spPr/>
    </dgm:pt>
    <dgm:pt modelId="{A64FBDEF-9E6B-9E4F-9D92-079AE38B8337}" type="pres">
      <dgm:prSet presAssocID="{45C39A45-69B0-FA40-8459-81BBD1075722}" presName="childNode" presStyleLbl="node1" presStyleIdx="1" presStyleCnt="6">
        <dgm:presLayoutVars>
          <dgm:bulletEnabled val="1"/>
        </dgm:presLayoutVars>
      </dgm:prSet>
      <dgm:spPr/>
    </dgm:pt>
    <dgm:pt modelId="{B3B10886-F280-BE48-980A-EC04EDDC4F71}" type="pres">
      <dgm:prSet presAssocID="{044AD9AA-9AE2-F840-902C-EC3C2886EBF4}" presName="aSpace" presStyleCnt="0"/>
      <dgm:spPr/>
    </dgm:pt>
    <dgm:pt modelId="{7C7867E6-8387-6440-A847-E19A4770FEBB}" type="pres">
      <dgm:prSet presAssocID="{BC585505-289C-3448-8EAF-39632594BD49}" presName="compNode" presStyleCnt="0"/>
      <dgm:spPr/>
    </dgm:pt>
    <dgm:pt modelId="{49354574-3BD2-5443-A754-C50C1E80B735}" type="pres">
      <dgm:prSet presAssocID="{BC585505-289C-3448-8EAF-39632594BD49}" presName="aNode" presStyleLbl="bgShp" presStyleIdx="1" presStyleCnt="3"/>
      <dgm:spPr/>
    </dgm:pt>
    <dgm:pt modelId="{6F38EABC-ACCF-814D-A34F-F02B334C9768}" type="pres">
      <dgm:prSet presAssocID="{BC585505-289C-3448-8EAF-39632594BD49}" presName="textNode" presStyleLbl="bgShp" presStyleIdx="1" presStyleCnt="3"/>
      <dgm:spPr/>
    </dgm:pt>
    <dgm:pt modelId="{1B5056D0-404B-AC49-AABA-D375761B3FF1}" type="pres">
      <dgm:prSet presAssocID="{BC585505-289C-3448-8EAF-39632594BD49}" presName="compChildNode" presStyleCnt="0"/>
      <dgm:spPr/>
    </dgm:pt>
    <dgm:pt modelId="{8473A56E-3B83-FB43-B692-4373E8F1F6CA}" type="pres">
      <dgm:prSet presAssocID="{BC585505-289C-3448-8EAF-39632594BD49}" presName="theInnerList" presStyleCnt="0"/>
      <dgm:spPr/>
    </dgm:pt>
    <dgm:pt modelId="{DE687419-1CC5-9C4E-B83C-3A672A22C929}" type="pres">
      <dgm:prSet presAssocID="{1094884F-4DCE-004A-A87F-9745B3F06D58}" presName="childNode" presStyleLbl="node1" presStyleIdx="2" presStyleCnt="6">
        <dgm:presLayoutVars>
          <dgm:bulletEnabled val="1"/>
        </dgm:presLayoutVars>
      </dgm:prSet>
      <dgm:spPr/>
    </dgm:pt>
    <dgm:pt modelId="{7808821D-83AC-D146-92A1-E45A10CAFB40}" type="pres">
      <dgm:prSet presAssocID="{1094884F-4DCE-004A-A87F-9745B3F06D58}" presName="aSpace2" presStyleCnt="0"/>
      <dgm:spPr/>
    </dgm:pt>
    <dgm:pt modelId="{813D7196-47A0-A441-B9A0-C66E46B835BA}" type="pres">
      <dgm:prSet presAssocID="{15B80020-5A86-6241-BE83-4911144F6E2A}" presName="childNode" presStyleLbl="node1" presStyleIdx="3" presStyleCnt="6">
        <dgm:presLayoutVars>
          <dgm:bulletEnabled val="1"/>
        </dgm:presLayoutVars>
      </dgm:prSet>
      <dgm:spPr/>
    </dgm:pt>
    <dgm:pt modelId="{85E6D408-7BB0-8F4A-872A-CAF8D7F9D048}" type="pres">
      <dgm:prSet presAssocID="{BC585505-289C-3448-8EAF-39632594BD49}" presName="aSpace" presStyleCnt="0"/>
      <dgm:spPr/>
    </dgm:pt>
    <dgm:pt modelId="{066BC6B7-F7AF-F54D-A193-E193B5D8C150}" type="pres">
      <dgm:prSet presAssocID="{CB6EB7AD-8131-1343-8D78-9BDF51F1FFBF}" presName="compNode" presStyleCnt="0"/>
      <dgm:spPr/>
    </dgm:pt>
    <dgm:pt modelId="{FF028E53-0CB9-F94B-8ACB-32EB36DB2459}" type="pres">
      <dgm:prSet presAssocID="{CB6EB7AD-8131-1343-8D78-9BDF51F1FFBF}" presName="aNode" presStyleLbl="bgShp" presStyleIdx="2" presStyleCnt="3" custLinFactNeighborX="718" custLinFactNeighborY="-3310"/>
      <dgm:spPr/>
    </dgm:pt>
    <dgm:pt modelId="{5FFF3C3F-DFB4-0B44-99B5-61125FFF3D95}" type="pres">
      <dgm:prSet presAssocID="{CB6EB7AD-8131-1343-8D78-9BDF51F1FFBF}" presName="textNode" presStyleLbl="bgShp" presStyleIdx="2" presStyleCnt="3"/>
      <dgm:spPr/>
    </dgm:pt>
    <dgm:pt modelId="{BB231996-FF4F-4945-98CF-664AE93D55E8}" type="pres">
      <dgm:prSet presAssocID="{CB6EB7AD-8131-1343-8D78-9BDF51F1FFBF}" presName="compChildNode" presStyleCnt="0"/>
      <dgm:spPr/>
    </dgm:pt>
    <dgm:pt modelId="{943B08FE-64BD-114E-A8EB-DBE6E96723AC}" type="pres">
      <dgm:prSet presAssocID="{CB6EB7AD-8131-1343-8D78-9BDF51F1FFBF}" presName="theInnerList" presStyleCnt="0"/>
      <dgm:spPr/>
    </dgm:pt>
    <dgm:pt modelId="{9B4E244A-2CA9-8747-A270-9790677A80B8}" type="pres">
      <dgm:prSet presAssocID="{87389F9C-2A09-5548-8F33-D1167B571ECE}" presName="childNode" presStyleLbl="node1" presStyleIdx="4" presStyleCnt="6">
        <dgm:presLayoutVars>
          <dgm:bulletEnabled val="1"/>
        </dgm:presLayoutVars>
      </dgm:prSet>
      <dgm:spPr/>
    </dgm:pt>
    <dgm:pt modelId="{B1AD5370-FE93-9F44-B924-FB5B042C3368}" type="pres">
      <dgm:prSet presAssocID="{87389F9C-2A09-5548-8F33-D1167B571ECE}" presName="aSpace2" presStyleCnt="0"/>
      <dgm:spPr/>
    </dgm:pt>
    <dgm:pt modelId="{8111129E-51ED-554E-8941-E33C62DFC3D2}" type="pres">
      <dgm:prSet presAssocID="{3EC5CA65-6261-8745-8424-7081EB4C1AC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607B7A00-35DF-6B43-973D-9B88A7663798}" srcId="{BC585505-289C-3448-8EAF-39632594BD49}" destId="{15B80020-5A86-6241-BE83-4911144F6E2A}" srcOrd="1" destOrd="0" parTransId="{B4ACAE00-3D9F-B947-B85D-E90EC0B7357D}" sibTransId="{C3C7CB5F-E4E2-2045-BDD7-E3EC77A7C77C}"/>
    <dgm:cxn modelId="{ABF57601-17CE-2940-827C-CACBAE25C2CF}" type="presOf" srcId="{1094884F-4DCE-004A-A87F-9745B3F06D58}" destId="{DE687419-1CC5-9C4E-B83C-3A672A22C929}" srcOrd="0" destOrd="0" presId="urn:microsoft.com/office/officeart/2005/8/layout/lProcess2"/>
    <dgm:cxn modelId="{C3A26008-CF57-E945-BB8B-8985DB14943A}" type="presOf" srcId="{CB6EB7AD-8131-1343-8D78-9BDF51F1FFBF}" destId="{5FFF3C3F-DFB4-0B44-99B5-61125FFF3D95}" srcOrd="1" destOrd="0" presId="urn:microsoft.com/office/officeart/2005/8/layout/lProcess2"/>
    <dgm:cxn modelId="{62E00F0A-A583-514F-BB42-44232AC176BC}" srcId="{FDC8A537-59D7-1844-813A-E965468D2D81}" destId="{BC585505-289C-3448-8EAF-39632594BD49}" srcOrd="1" destOrd="0" parTransId="{CC9A94E3-5F18-364E-B09C-4BF0F221E18E}" sibTransId="{FEF2FE8B-01EE-5543-9983-15D02CAF1BE4}"/>
    <dgm:cxn modelId="{729C481F-C175-934A-BA16-96746734F291}" type="presOf" srcId="{15B80020-5A86-6241-BE83-4911144F6E2A}" destId="{813D7196-47A0-A441-B9A0-C66E46B835BA}" srcOrd="0" destOrd="0" presId="urn:microsoft.com/office/officeart/2005/8/layout/lProcess2"/>
    <dgm:cxn modelId="{7E751243-09EE-0B40-BE69-38A67CADD5EC}" srcId="{CB6EB7AD-8131-1343-8D78-9BDF51F1FFBF}" destId="{3EC5CA65-6261-8745-8424-7081EB4C1AC6}" srcOrd="1" destOrd="0" parTransId="{C7D4307F-FB39-5643-B316-E0324C3029CC}" sibTransId="{76AF4868-B63A-F945-9A36-1FDB735DC4F0}"/>
    <dgm:cxn modelId="{161E0C4A-F825-484B-B12F-92870FF85CEA}" srcId="{BC585505-289C-3448-8EAF-39632594BD49}" destId="{1094884F-4DCE-004A-A87F-9745B3F06D58}" srcOrd="0" destOrd="0" parTransId="{4CA049FA-A098-CE42-9B1E-52EDC925AC3B}" sibTransId="{A3B46AB6-E2AA-D54E-917C-B823A7E5F6F9}"/>
    <dgm:cxn modelId="{ABFC4E5C-C516-0F47-A69B-ABA30109E86E}" srcId="{CB6EB7AD-8131-1343-8D78-9BDF51F1FFBF}" destId="{87389F9C-2A09-5548-8F33-D1167B571ECE}" srcOrd="0" destOrd="0" parTransId="{DCE93E45-D662-344F-B3F4-3418E51AC42B}" sibTransId="{9A3111F8-7395-6F4B-ABCA-E2D410AEB8F0}"/>
    <dgm:cxn modelId="{64A65868-5B55-9F47-B651-82676A6CFED7}" type="presOf" srcId="{7DB70DBE-F1C0-B649-9DCB-7C9703CCA570}" destId="{FA1D5B42-AA05-7946-BC47-9B4924617A39}" srcOrd="0" destOrd="0" presId="urn:microsoft.com/office/officeart/2005/8/layout/lProcess2"/>
    <dgm:cxn modelId="{C8DDF768-052C-EA4C-8E65-3315FF2D25F8}" type="presOf" srcId="{BC585505-289C-3448-8EAF-39632594BD49}" destId="{49354574-3BD2-5443-A754-C50C1E80B735}" srcOrd="0" destOrd="0" presId="urn:microsoft.com/office/officeart/2005/8/layout/lProcess2"/>
    <dgm:cxn modelId="{E1F9777B-F42C-7F45-AFAE-823A9E055B55}" srcId="{FDC8A537-59D7-1844-813A-E965468D2D81}" destId="{CB6EB7AD-8131-1343-8D78-9BDF51F1FFBF}" srcOrd="2" destOrd="0" parTransId="{9E375A9D-3869-4649-ADE3-20FC695E2632}" sibTransId="{207FB7F8-7442-9543-AA3B-FE9F77F403A0}"/>
    <dgm:cxn modelId="{ACAFFC7B-DF53-9948-A5E8-98930B5C46D4}" type="presOf" srcId="{CB6EB7AD-8131-1343-8D78-9BDF51F1FFBF}" destId="{FF028E53-0CB9-F94B-8ACB-32EB36DB2459}" srcOrd="0" destOrd="0" presId="urn:microsoft.com/office/officeart/2005/8/layout/lProcess2"/>
    <dgm:cxn modelId="{97464D7E-F19B-014C-92B4-E0AC05DCC291}" type="presOf" srcId="{45C39A45-69B0-FA40-8459-81BBD1075722}" destId="{A64FBDEF-9E6B-9E4F-9D92-079AE38B8337}" srcOrd="0" destOrd="0" presId="urn:microsoft.com/office/officeart/2005/8/layout/lProcess2"/>
    <dgm:cxn modelId="{8FE8EA8A-DE69-F84C-8D51-9AF511AC61F5}" srcId="{044AD9AA-9AE2-F840-902C-EC3C2886EBF4}" destId="{45C39A45-69B0-FA40-8459-81BBD1075722}" srcOrd="1" destOrd="0" parTransId="{734CC2AB-7E53-5349-A69A-8A6483EC54B0}" sibTransId="{091F480A-53DD-0A41-8955-4816D1D59AB7}"/>
    <dgm:cxn modelId="{A65C549D-731E-B743-A3C6-D076428B4042}" type="presOf" srcId="{BC585505-289C-3448-8EAF-39632594BD49}" destId="{6F38EABC-ACCF-814D-A34F-F02B334C9768}" srcOrd="1" destOrd="0" presId="urn:microsoft.com/office/officeart/2005/8/layout/lProcess2"/>
    <dgm:cxn modelId="{9F35A3A0-71F3-CA49-88A0-D99CB67CE090}" type="presOf" srcId="{3EC5CA65-6261-8745-8424-7081EB4C1AC6}" destId="{8111129E-51ED-554E-8941-E33C62DFC3D2}" srcOrd="0" destOrd="0" presId="urn:microsoft.com/office/officeart/2005/8/layout/lProcess2"/>
    <dgm:cxn modelId="{BC7014BC-E846-9E42-8A71-9BDDBC58C747}" type="presOf" srcId="{044AD9AA-9AE2-F840-902C-EC3C2886EBF4}" destId="{F4202A73-814A-E041-B351-480E4A719781}" srcOrd="0" destOrd="0" presId="urn:microsoft.com/office/officeart/2005/8/layout/lProcess2"/>
    <dgm:cxn modelId="{F6B03CDA-6936-FA46-8E61-47452E87A0BB}" type="presOf" srcId="{044AD9AA-9AE2-F840-902C-EC3C2886EBF4}" destId="{DAD07E65-607D-AA47-84E0-2B407D7590C1}" srcOrd="1" destOrd="0" presId="urn:microsoft.com/office/officeart/2005/8/layout/lProcess2"/>
    <dgm:cxn modelId="{4C907DDD-5576-0C41-855C-1C65912AD3B4}" type="presOf" srcId="{FDC8A537-59D7-1844-813A-E965468D2D81}" destId="{962D711B-9B2F-6644-B59B-E8D071047E3A}" srcOrd="0" destOrd="0" presId="urn:microsoft.com/office/officeart/2005/8/layout/lProcess2"/>
    <dgm:cxn modelId="{483D3CE3-131E-2D45-9E5B-62EEA2EFF42E}" srcId="{044AD9AA-9AE2-F840-902C-EC3C2886EBF4}" destId="{7DB70DBE-F1C0-B649-9DCB-7C9703CCA570}" srcOrd="0" destOrd="0" parTransId="{12BEB631-D271-3E4E-9AFC-E54F9CF87925}" sibTransId="{29D7F5F9-729B-5B46-B0CA-DFD83CD7EF9A}"/>
    <dgm:cxn modelId="{DDA3E2E6-1BDF-1048-9BE4-665819C9E24F}" srcId="{FDC8A537-59D7-1844-813A-E965468D2D81}" destId="{044AD9AA-9AE2-F840-902C-EC3C2886EBF4}" srcOrd="0" destOrd="0" parTransId="{DADF50CF-45AF-7746-AA8B-B9DF19625FDC}" sibTransId="{E05B81D8-788F-734C-AE95-C251D742854C}"/>
    <dgm:cxn modelId="{6C8AABFE-DD4C-6C4D-9146-DB1F7FD6195A}" type="presOf" srcId="{87389F9C-2A09-5548-8F33-D1167B571ECE}" destId="{9B4E244A-2CA9-8747-A270-9790677A80B8}" srcOrd="0" destOrd="0" presId="urn:microsoft.com/office/officeart/2005/8/layout/lProcess2"/>
    <dgm:cxn modelId="{AE06526C-588D-3844-A3AA-70F6126AA01D}" type="presParOf" srcId="{962D711B-9B2F-6644-B59B-E8D071047E3A}" destId="{72C41649-7D74-FD46-8DAD-12E7F2E81688}" srcOrd="0" destOrd="0" presId="urn:microsoft.com/office/officeart/2005/8/layout/lProcess2"/>
    <dgm:cxn modelId="{C8BC9E14-32B5-2847-8EE8-FFB673C9B0E1}" type="presParOf" srcId="{72C41649-7D74-FD46-8DAD-12E7F2E81688}" destId="{F4202A73-814A-E041-B351-480E4A719781}" srcOrd="0" destOrd="0" presId="urn:microsoft.com/office/officeart/2005/8/layout/lProcess2"/>
    <dgm:cxn modelId="{DD7B7FA4-97AD-EA42-9E2D-DB81121980DE}" type="presParOf" srcId="{72C41649-7D74-FD46-8DAD-12E7F2E81688}" destId="{DAD07E65-607D-AA47-84E0-2B407D7590C1}" srcOrd="1" destOrd="0" presId="urn:microsoft.com/office/officeart/2005/8/layout/lProcess2"/>
    <dgm:cxn modelId="{9CB2AD2D-3BED-A042-AE3D-1780DC494344}" type="presParOf" srcId="{72C41649-7D74-FD46-8DAD-12E7F2E81688}" destId="{F2A44918-CE2D-364E-8278-5F7D5777EA31}" srcOrd="2" destOrd="0" presId="urn:microsoft.com/office/officeart/2005/8/layout/lProcess2"/>
    <dgm:cxn modelId="{97660AE1-49C4-6848-BF22-B08BC5F12C56}" type="presParOf" srcId="{F2A44918-CE2D-364E-8278-5F7D5777EA31}" destId="{CBF42BCA-F4CF-B842-93BC-C272FCC062E2}" srcOrd="0" destOrd="0" presId="urn:microsoft.com/office/officeart/2005/8/layout/lProcess2"/>
    <dgm:cxn modelId="{C71C1653-B902-D24D-A8A8-3C1FE4317986}" type="presParOf" srcId="{CBF42BCA-F4CF-B842-93BC-C272FCC062E2}" destId="{FA1D5B42-AA05-7946-BC47-9B4924617A39}" srcOrd="0" destOrd="0" presId="urn:microsoft.com/office/officeart/2005/8/layout/lProcess2"/>
    <dgm:cxn modelId="{FF294D87-20FE-F54D-9A8A-33D484A446BD}" type="presParOf" srcId="{CBF42BCA-F4CF-B842-93BC-C272FCC062E2}" destId="{64A68E5B-AF11-6F40-A5A8-C23F5CA188B2}" srcOrd="1" destOrd="0" presId="urn:microsoft.com/office/officeart/2005/8/layout/lProcess2"/>
    <dgm:cxn modelId="{E81CE70E-1CEF-0D4D-85E8-889E27A7D1F0}" type="presParOf" srcId="{CBF42BCA-F4CF-B842-93BC-C272FCC062E2}" destId="{A64FBDEF-9E6B-9E4F-9D92-079AE38B8337}" srcOrd="2" destOrd="0" presId="urn:microsoft.com/office/officeart/2005/8/layout/lProcess2"/>
    <dgm:cxn modelId="{2DFAAE93-2CFA-B847-BFAA-98DF7C72538E}" type="presParOf" srcId="{962D711B-9B2F-6644-B59B-E8D071047E3A}" destId="{B3B10886-F280-BE48-980A-EC04EDDC4F71}" srcOrd="1" destOrd="0" presId="urn:microsoft.com/office/officeart/2005/8/layout/lProcess2"/>
    <dgm:cxn modelId="{C16212B1-C8DB-0447-B450-D06387B25A17}" type="presParOf" srcId="{962D711B-9B2F-6644-B59B-E8D071047E3A}" destId="{7C7867E6-8387-6440-A847-E19A4770FEBB}" srcOrd="2" destOrd="0" presId="urn:microsoft.com/office/officeart/2005/8/layout/lProcess2"/>
    <dgm:cxn modelId="{25AA0A48-9EAE-BE45-8EAF-8C7BEB8826FD}" type="presParOf" srcId="{7C7867E6-8387-6440-A847-E19A4770FEBB}" destId="{49354574-3BD2-5443-A754-C50C1E80B735}" srcOrd="0" destOrd="0" presId="urn:microsoft.com/office/officeart/2005/8/layout/lProcess2"/>
    <dgm:cxn modelId="{D8328823-107D-2D4C-9374-6296F949EB20}" type="presParOf" srcId="{7C7867E6-8387-6440-A847-E19A4770FEBB}" destId="{6F38EABC-ACCF-814D-A34F-F02B334C9768}" srcOrd="1" destOrd="0" presId="urn:microsoft.com/office/officeart/2005/8/layout/lProcess2"/>
    <dgm:cxn modelId="{32F5219A-0EA9-F943-9346-3BCACE6855A9}" type="presParOf" srcId="{7C7867E6-8387-6440-A847-E19A4770FEBB}" destId="{1B5056D0-404B-AC49-AABA-D375761B3FF1}" srcOrd="2" destOrd="0" presId="urn:microsoft.com/office/officeart/2005/8/layout/lProcess2"/>
    <dgm:cxn modelId="{FE55BBF9-36A8-804C-8285-6217BDCDA3B2}" type="presParOf" srcId="{1B5056D0-404B-AC49-AABA-D375761B3FF1}" destId="{8473A56E-3B83-FB43-B692-4373E8F1F6CA}" srcOrd="0" destOrd="0" presId="urn:microsoft.com/office/officeart/2005/8/layout/lProcess2"/>
    <dgm:cxn modelId="{CD4483CF-9DD1-C348-B2A8-3FE3C2667527}" type="presParOf" srcId="{8473A56E-3B83-FB43-B692-4373E8F1F6CA}" destId="{DE687419-1CC5-9C4E-B83C-3A672A22C929}" srcOrd="0" destOrd="0" presId="urn:microsoft.com/office/officeart/2005/8/layout/lProcess2"/>
    <dgm:cxn modelId="{102EC1FE-E3D3-6D49-9CF1-15EDF9E6B5A6}" type="presParOf" srcId="{8473A56E-3B83-FB43-B692-4373E8F1F6CA}" destId="{7808821D-83AC-D146-92A1-E45A10CAFB40}" srcOrd="1" destOrd="0" presId="urn:microsoft.com/office/officeart/2005/8/layout/lProcess2"/>
    <dgm:cxn modelId="{0AE782AD-63A6-BA4E-974B-D885123B1F39}" type="presParOf" srcId="{8473A56E-3B83-FB43-B692-4373E8F1F6CA}" destId="{813D7196-47A0-A441-B9A0-C66E46B835BA}" srcOrd="2" destOrd="0" presId="urn:microsoft.com/office/officeart/2005/8/layout/lProcess2"/>
    <dgm:cxn modelId="{2AF784BD-D948-EC4F-821D-025E56F43DA7}" type="presParOf" srcId="{962D711B-9B2F-6644-B59B-E8D071047E3A}" destId="{85E6D408-7BB0-8F4A-872A-CAF8D7F9D048}" srcOrd="3" destOrd="0" presId="urn:microsoft.com/office/officeart/2005/8/layout/lProcess2"/>
    <dgm:cxn modelId="{38241BD5-2D8B-F848-B71B-EF468DAC7900}" type="presParOf" srcId="{962D711B-9B2F-6644-B59B-E8D071047E3A}" destId="{066BC6B7-F7AF-F54D-A193-E193B5D8C150}" srcOrd="4" destOrd="0" presId="urn:microsoft.com/office/officeart/2005/8/layout/lProcess2"/>
    <dgm:cxn modelId="{A660F05A-9F4B-2F4B-8059-25DDB8332A6F}" type="presParOf" srcId="{066BC6B7-F7AF-F54D-A193-E193B5D8C150}" destId="{FF028E53-0CB9-F94B-8ACB-32EB36DB2459}" srcOrd="0" destOrd="0" presId="urn:microsoft.com/office/officeart/2005/8/layout/lProcess2"/>
    <dgm:cxn modelId="{B5F2EF43-4541-994D-BBEE-B7947C253FB7}" type="presParOf" srcId="{066BC6B7-F7AF-F54D-A193-E193B5D8C150}" destId="{5FFF3C3F-DFB4-0B44-99B5-61125FFF3D95}" srcOrd="1" destOrd="0" presId="urn:microsoft.com/office/officeart/2005/8/layout/lProcess2"/>
    <dgm:cxn modelId="{719D8751-E0DE-2144-9EDF-01E9AF46ED8F}" type="presParOf" srcId="{066BC6B7-F7AF-F54D-A193-E193B5D8C150}" destId="{BB231996-FF4F-4945-98CF-664AE93D55E8}" srcOrd="2" destOrd="0" presId="urn:microsoft.com/office/officeart/2005/8/layout/lProcess2"/>
    <dgm:cxn modelId="{99B19D02-A827-A048-8F35-8E76AB713D8D}" type="presParOf" srcId="{BB231996-FF4F-4945-98CF-664AE93D55E8}" destId="{943B08FE-64BD-114E-A8EB-DBE6E96723AC}" srcOrd="0" destOrd="0" presId="urn:microsoft.com/office/officeart/2005/8/layout/lProcess2"/>
    <dgm:cxn modelId="{7E324F98-090E-AF49-B61F-5007C1746837}" type="presParOf" srcId="{943B08FE-64BD-114E-A8EB-DBE6E96723AC}" destId="{9B4E244A-2CA9-8747-A270-9790677A80B8}" srcOrd="0" destOrd="0" presId="urn:microsoft.com/office/officeart/2005/8/layout/lProcess2"/>
    <dgm:cxn modelId="{5F6B390B-7C95-4C4B-9D36-78DE1A622BD3}" type="presParOf" srcId="{943B08FE-64BD-114E-A8EB-DBE6E96723AC}" destId="{B1AD5370-FE93-9F44-B924-FB5B042C3368}" srcOrd="1" destOrd="0" presId="urn:microsoft.com/office/officeart/2005/8/layout/lProcess2"/>
    <dgm:cxn modelId="{139D1B20-D5EE-A344-B453-B703C9EE937E}" type="presParOf" srcId="{943B08FE-64BD-114E-A8EB-DBE6E96723AC}" destId="{8111129E-51ED-554E-8941-E33C62DFC3D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2EAF7-F10F-484C-92CC-9834EB8C5825}">
      <dsp:nvSpPr>
        <dsp:cNvPr id="0" name=""/>
        <dsp:cNvSpPr/>
      </dsp:nvSpPr>
      <dsp:spPr>
        <a:xfrm>
          <a:off x="1484238" y="179882"/>
          <a:ext cx="1766321" cy="1184222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CONSERVE</a:t>
          </a:r>
        </a:p>
      </dsp:txBody>
      <dsp:txXfrm>
        <a:off x="1925818" y="357515"/>
        <a:ext cx="910262" cy="828956"/>
      </dsp:txXfrm>
    </dsp:sp>
    <dsp:sp modelId="{C596949F-599C-D641-9A9B-FCB4CCA964C0}">
      <dsp:nvSpPr>
        <dsp:cNvPr id="0" name=""/>
        <dsp:cNvSpPr/>
      </dsp:nvSpPr>
      <dsp:spPr>
        <a:xfrm>
          <a:off x="1042657" y="330413"/>
          <a:ext cx="883160" cy="8831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</a:t>
          </a:r>
        </a:p>
      </dsp:txBody>
      <dsp:txXfrm>
        <a:off x="1171993" y="459749"/>
        <a:ext cx="624488" cy="624488"/>
      </dsp:txXfrm>
    </dsp:sp>
    <dsp:sp modelId="{F75876DF-C28B-1246-9A61-2119BC055430}">
      <dsp:nvSpPr>
        <dsp:cNvPr id="0" name=""/>
        <dsp:cNvSpPr/>
      </dsp:nvSpPr>
      <dsp:spPr>
        <a:xfrm>
          <a:off x="3755206" y="149905"/>
          <a:ext cx="1962700" cy="1244175"/>
        </a:xfrm>
        <a:prstGeom prst="rightArrow">
          <a:avLst>
            <a:gd name="adj1" fmla="val 70000"/>
            <a:gd name="adj2" fmla="val 5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CONTRIBUTE</a:t>
          </a:r>
        </a:p>
      </dsp:txBody>
      <dsp:txXfrm>
        <a:off x="4245881" y="336531"/>
        <a:ext cx="1036564" cy="870923"/>
      </dsp:txXfrm>
    </dsp:sp>
    <dsp:sp modelId="{CA6F669A-D32D-7745-A53B-DC4C0B515C3D}">
      <dsp:nvSpPr>
        <dsp:cNvPr id="0" name=""/>
        <dsp:cNvSpPr/>
      </dsp:nvSpPr>
      <dsp:spPr>
        <a:xfrm>
          <a:off x="3306905" y="330413"/>
          <a:ext cx="883160" cy="8831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</a:t>
          </a:r>
        </a:p>
      </dsp:txBody>
      <dsp:txXfrm>
        <a:off x="3436241" y="459749"/>
        <a:ext cx="624488" cy="624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06F67-C2F0-5644-9922-5F5B2CE87300}">
      <dsp:nvSpPr>
        <dsp:cNvPr id="0" name=""/>
        <dsp:cNvSpPr/>
      </dsp:nvSpPr>
      <dsp:spPr>
        <a:xfrm>
          <a:off x="5443" y="20241"/>
          <a:ext cx="2475179" cy="22464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1</a:t>
          </a:r>
        </a:p>
      </dsp:txBody>
      <dsp:txXfrm>
        <a:off x="34441" y="49239"/>
        <a:ext cx="2417183" cy="932075"/>
      </dsp:txXfrm>
    </dsp:sp>
    <dsp:sp modelId="{C29E144E-F44D-AA47-B28D-4D13E7D333A0}">
      <dsp:nvSpPr>
        <dsp:cNvPr id="0" name=""/>
        <dsp:cNvSpPr/>
      </dsp:nvSpPr>
      <dsp:spPr>
        <a:xfrm>
          <a:off x="512408" y="1010313"/>
          <a:ext cx="2475179" cy="2995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No-work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Only Emergency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Occupancy dropped to double digits / OP vol. in double digits </a:t>
          </a:r>
        </a:p>
      </dsp:txBody>
      <dsp:txXfrm>
        <a:off x="584904" y="1082809"/>
        <a:ext cx="2330187" cy="2850208"/>
      </dsp:txXfrm>
    </dsp:sp>
    <dsp:sp modelId="{36DC075C-D587-734E-8B12-2675189B0BB8}">
      <dsp:nvSpPr>
        <dsp:cNvPr id="0" name=""/>
        <dsp:cNvSpPr/>
      </dsp:nvSpPr>
      <dsp:spPr>
        <a:xfrm>
          <a:off x="2855851" y="207153"/>
          <a:ext cx="795483" cy="616248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55851" y="330403"/>
        <a:ext cx="610609" cy="369748"/>
      </dsp:txXfrm>
    </dsp:sp>
    <dsp:sp modelId="{53BF19F3-09D9-E74D-81A6-55521B583A71}">
      <dsp:nvSpPr>
        <dsp:cNvPr id="0" name=""/>
        <dsp:cNvSpPr/>
      </dsp:nvSpPr>
      <dsp:spPr>
        <a:xfrm>
          <a:off x="3981536" y="20241"/>
          <a:ext cx="2475179" cy="22464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2</a:t>
          </a:r>
        </a:p>
      </dsp:txBody>
      <dsp:txXfrm>
        <a:off x="4010534" y="49239"/>
        <a:ext cx="2417183" cy="932075"/>
      </dsp:txXfrm>
    </dsp:sp>
    <dsp:sp modelId="{14681FB3-35F3-C64C-8B3F-B4CC2B1736FF}">
      <dsp:nvSpPr>
        <dsp:cNvPr id="0" name=""/>
        <dsp:cNvSpPr/>
      </dsp:nvSpPr>
      <dsp:spPr>
        <a:xfrm>
          <a:off x="4488500" y="1010313"/>
          <a:ext cx="2475179" cy="2995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Emergency / Part Elective Work starts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Foot Falls pick-up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Some Hospitals start talking COVID admissions</a:t>
          </a:r>
        </a:p>
      </dsp:txBody>
      <dsp:txXfrm>
        <a:off x="4560996" y="1082809"/>
        <a:ext cx="2330187" cy="2850208"/>
      </dsp:txXfrm>
    </dsp:sp>
    <dsp:sp modelId="{AB6E1998-FA4A-E44D-9652-AF09958F7803}">
      <dsp:nvSpPr>
        <dsp:cNvPr id="0" name=""/>
        <dsp:cNvSpPr/>
      </dsp:nvSpPr>
      <dsp:spPr>
        <a:xfrm>
          <a:off x="6831943" y="207153"/>
          <a:ext cx="795483" cy="616248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831943" y="330403"/>
        <a:ext cx="610609" cy="369748"/>
      </dsp:txXfrm>
    </dsp:sp>
    <dsp:sp modelId="{5B5BD644-3E7C-974C-AE64-4BCAF90CA6C7}">
      <dsp:nvSpPr>
        <dsp:cNvPr id="0" name=""/>
        <dsp:cNvSpPr/>
      </dsp:nvSpPr>
      <dsp:spPr>
        <a:xfrm>
          <a:off x="7957628" y="20241"/>
          <a:ext cx="2475179" cy="224640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Phase 3</a:t>
          </a:r>
        </a:p>
      </dsp:txBody>
      <dsp:txXfrm>
        <a:off x="7986626" y="49239"/>
        <a:ext cx="2417183" cy="932075"/>
      </dsp:txXfrm>
    </dsp:sp>
    <dsp:sp modelId="{6150341F-32A9-B44A-945F-66CF79C2E49D}">
      <dsp:nvSpPr>
        <dsp:cNvPr id="0" name=""/>
        <dsp:cNvSpPr/>
      </dsp:nvSpPr>
      <dsp:spPr>
        <a:xfrm>
          <a:off x="8464592" y="1010313"/>
          <a:ext cx="2475179" cy="29952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 volumes getting back to 3 digits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IP volumes pick up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Emergency / Elective / COVID – starts to co-exist</a:t>
          </a:r>
        </a:p>
      </dsp:txBody>
      <dsp:txXfrm>
        <a:off x="8537088" y="1082809"/>
        <a:ext cx="2330187" cy="2850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4669-D116-5544-A82E-EE12CD9805F2}">
      <dsp:nvSpPr>
        <dsp:cNvPr id="0" name=""/>
        <dsp:cNvSpPr/>
      </dsp:nvSpPr>
      <dsp:spPr>
        <a:xfrm>
          <a:off x="924679" y="0"/>
          <a:ext cx="4634304" cy="4103951"/>
        </a:xfrm>
        <a:prstGeom prst="triangl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53391-BC3B-7E41-B169-5706660F82C3}">
      <dsp:nvSpPr>
        <dsp:cNvPr id="0" name=""/>
        <dsp:cNvSpPr/>
      </dsp:nvSpPr>
      <dsp:spPr>
        <a:xfrm>
          <a:off x="3206620" y="41079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Socially Responsible</a:t>
          </a:r>
        </a:p>
      </dsp:txBody>
      <dsp:txXfrm>
        <a:off x="3242227" y="446402"/>
        <a:ext cx="2596354" cy="658199"/>
      </dsp:txXfrm>
    </dsp:sp>
    <dsp:sp modelId="{D873AA45-A995-E84B-ABAE-25A90FA8B50C}">
      <dsp:nvSpPr>
        <dsp:cNvPr id="0" name=""/>
        <dsp:cNvSpPr/>
      </dsp:nvSpPr>
      <dsp:spPr>
        <a:xfrm>
          <a:off x="3206620" y="123138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Build Trust</a:t>
          </a:r>
        </a:p>
      </dsp:txBody>
      <dsp:txXfrm>
        <a:off x="3242227" y="1266992"/>
        <a:ext cx="2596354" cy="658199"/>
      </dsp:txXfrm>
    </dsp:sp>
    <dsp:sp modelId="{C6E93F75-A1C2-BB48-A9FC-AF6036F94F5A}">
      <dsp:nvSpPr>
        <dsp:cNvPr id="0" name=""/>
        <dsp:cNvSpPr/>
      </dsp:nvSpPr>
      <dsp:spPr>
        <a:xfrm>
          <a:off x="3206620" y="205197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Re-Position &amp; Re-Calibrate</a:t>
          </a:r>
        </a:p>
      </dsp:txBody>
      <dsp:txXfrm>
        <a:off x="3242227" y="2087582"/>
        <a:ext cx="2596354" cy="658199"/>
      </dsp:txXfrm>
    </dsp:sp>
    <dsp:sp modelId="{8643640A-B341-334B-BB73-2559DFFD9BB3}">
      <dsp:nvSpPr>
        <dsp:cNvPr id="0" name=""/>
        <dsp:cNvSpPr/>
      </dsp:nvSpPr>
      <dsp:spPr>
        <a:xfrm>
          <a:off x="3206620" y="2872565"/>
          <a:ext cx="2667568" cy="729413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Innovative Brand </a:t>
          </a:r>
          <a:r>
            <a:rPr lang="en-US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Comm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242227" y="2908172"/>
        <a:ext cx="2596354" cy="658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3DE7-7EAF-1949-B77C-520E436BE806}">
      <dsp:nvSpPr>
        <dsp:cNvPr id="0" name=""/>
        <dsp:cNvSpPr/>
      </dsp:nvSpPr>
      <dsp:spPr>
        <a:xfrm>
          <a:off x="1743718" y="190146"/>
          <a:ext cx="3773669" cy="1310545"/>
        </a:xfrm>
        <a:prstGeom prst="ellipse">
          <a:avLst/>
        </a:prstGeom>
        <a:solidFill>
          <a:srgbClr val="4472C4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D6EA-367B-FC4F-B82C-F65FC035027A}">
      <dsp:nvSpPr>
        <dsp:cNvPr id="0" name=""/>
        <dsp:cNvSpPr/>
      </dsp:nvSpPr>
      <dsp:spPr>
        <a:xfrm>
          <a:off x="3270738" y="3399227"/>
          <a:ext cx="731331" cy="468052"/>
        </a:xfrm>
        <a:prstGeom prst="down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0BE92-92C6-5841-95F3-0EB1A0195F54}">
      <dsp:nvSpPr>
        <dsp:cNvPr id="0" name=""/>
        <dsp:cNvSpPr/>
      </dsp:nvSpPr>
      <dsp:spPr>
        <a:xfrm>
          <a:off x="1881208" y="3773669"/>
          <a:ext cx="3510390" cy="87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Traditional Matrix for Healthcare in India: Branding was also focused on all the segments</a:t>
          </a:r>
        </a:p>
      </dsp:txBody>
      <dsp:txXfrm>
        <a:off x="1881208" y="3773669"/>
        <a:ext cx="3510390" cy="877597"/>
      </dsp:txXfrm>
    </dsp:sp>
    <dsp:sp modelId="{8986F319-511E-4244-9766-7D22489D0E1C}">
      <dsp:nvSpPr>
        <dsp:cNvPr id="0" name=""/>
        <dsp:cNvSpPr/>
      </dsp:nvSpPr>
      <dsp:spPr>
        <a:xfrm>
          <a:off x="3115696" y="1601907"/>
          <a:ext cx="1316396" cy="13163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International </a:t>
          </a:r>
        </a:p>
      </dsp:txBody>
      <dsp:txXfrm>
        <a:off x="3308478" y="1794689"/>
        <a:ext cx="930832" cy="930832"/>
      </dsp:txXfrm>
    </dsp:sp>
    <dsp:sp modelId="{07BA20DD-0D7C-CD48-99D1-EFD7D8AEE1B3}">
      <dsp:nvSpPr>
        <dsp:cNvPr id="0" name=""/>
        <dsp:cNvSpPr/>
      </dsp:nvSpPr>
      <dsp:spPr>
        <a:xfrm>
          <a:off x="2173741" y="614318"/>
          <a:ext cx="1316396" cy="13163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</a:t>
          </a:r>
          <a:r>
            <a:rPr lang="en-US" sz="1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366523" y="807100"/>
        <a:ext cx="930832" cy="930832"/>
      </dsp:txXfrm>
    </dsp:sp>
    <dsp:sp modelId="{23014F07-91B5-9F42-9D4C-5ED227C2CF2C}">
      <dsp:nvSpPr>
        <dsp:cNvPr id="0" name=""/>
        <dsp:cNvSpPr/>
      </dsp:nvSpPr>
      <dsp:spPr>
        <a:xfrm>
          <a:off x="3519391" y="296042"/>
          <a:ext cx="1316396" cy="13163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ROI</a:t>
          </a:r>
        </a:p>
      </dsp:txBody>
      <dsp:txXfrm>
        <a:off x="3712173" y="488824"/>
        <a:ext cx="930832" cy="930832"/>
      </dsp:txXfrm>
    </dsp:sp>
    <dsp:sp modelId="{809F51E7-3D52-0F43-B2E8-F26BB755141A}">
      <dsp:nvSpPr>
        <dsp:cNvPr id="0" name=""/>
        <dsp:cNvSpPr/>
      </dsp:nvSpPr>
      <dsp:spPr>
        <a:xfrm>
          <a:off x="1588676" y="29253"/>
          <a:ext cx="4095455" cy="3276364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3DE7-7EAF-1949-B77C-520E436BE806}">
      <dsp:nvSpPr>
        <dsp:cNvPr id="0" name=""/>
        <dsp:cNvSpPr/>
      </dsp:nvSpPr>
      <dsp:spPr>
        <a:xfrm>
          <a:off x="1398716" y="210938"/>
          <a:ext cx="3887256" cy="1349993"/>
        </a:xfrm>
        <a:prstGeom prst="ellipse">
          <a:avLst/>
        </a:prstGeom>
        <a:solidFill>
          <a:srgbClr val="4472C4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7D6EA-367B-FC4F-B82C-F65FC035027A}">
      <dsp:nvSpPr>
        <dsp:cNvPr id="0" name=""/>
        <dsp:cNvSpPr/>
      </dsp:nvSpPr>
      <dsp:spPr>
        <a:xfrm>
          <a:off x="2971699" y="3516613"/>
          <a:ext cx="753344" cy="482140"/>
        </a:xfrm>
        <a:prstGeom prst="down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0BE92-92C6-5841-95F3-0EB1A0195F54}">
      <dsp:nvSpPr>
        <dsp:cNvPr id="0" name=""/>
        <dsp:cNvSpPr/>
      </dsp:nvSpPr>
      <dsp:spPr>
        <a:xfrm>
          <a:off x="930715" y="3902326"/>
          <a:ext cx="4835313" cy="904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With restriction on  international Travel focus will be intense towards Local / hyper Local  and Rest Of India Business </a:t>
          </a:r>
        </a:p>
      </dsp:txBody>
      <dsp:txXfrm>
        <a:off x="930715" y="3902326"/>
        <a:ext cx="4835313" cy="904013"/>
      </dsp:txXfrm>
    </dsp:sp>
    <dsp:sp modelId="{8986F319-511E-4244-9766-7D22489D0E1C}">
      <dsp:nvSpPr>
        <dsp:cNvPr id="0" name=""/>
        <dsp:cNvSpPr/>
      </dsp:nvSpPr>
      <dsp:spPr>
        <a:xfrm>
          <a:off x="2811990" y="1665194"/>
          <a:ext cx="1356019" cy="13560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 +</a:t>
          </a:r>
        </a:p>
      </dsp:txBody>
      <dsp:txXfrm>
        <a:off x="3010574" y="1863778"/>
        <a:ext cx="958851" cy="958851"/>
      </dsp:txXfrm>
    </dsp:sp>
    <dsp:sp modelId="{07BA20DD-0D7C-CD48-99D1-EFD7D8AEE1B3}">
      <dsp:nvSpPr>
        <dsp:cNvPr id="0" name=""/>
        <dsp:cNvSpPr/>
      </dsp:nvSpPr>
      <dsp:spPr>
        <a:xfrm>
          <a:off x="1841683" y="647878"/>
          <a:ext cx="1356019" cy="13560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Local</a:t>
          </a:r>
          <a:r>
            <a:rPr lang="en-US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040267" y="846462"/>
        <a:ext cx="958851" cy="958851"/>
      </dsp:txXfrm>
    </dsp:sp>
    <dsp:sp modelId="{AA9D798C-B3A0-4E42-B068-62580ADC2340}">
      <dsp:nvSpPr>
        <dsp:cNvPr id="0" name=""/>
        <dsp:cNvSpPr/>
      </dsp:nvSpPr>
      <dsp:spPr>
        <a:xfrm>
          <a:off x="3227836" y="320023"/>
          <a:ext cx="1356019" cy="135601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ROI</a:t>
          </a:r>
        </a:p>
      </dsp:txBody>
      <dsp:txXfrm>
        <a:off x="3426420" y="518607"/>
        <a:ext cx="958851" cy="958851"/>
      </dsp:txXfrm>
    </dsp:sp>
    <dsp:sp modelId="{809F51E7-3D52-0F43-B2E8-F26BB755141A}">
      <dsp:nvSpPr>
        <dsp:cNvPr id="0" name=""/>
        <dsp:cNvSpPr/>
      </dsp:nvSpPr>
      <dsp:spPr>
        <a:xfrm>
          <a:off x="995481" y="15064"/>
          <a:ext cx="4705780" cy="3435259"/>
        </a:xfrm>
        <a:prstGeom prst="funnel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B165-47ED-4340-899C-9F64CE9A57D1}">
      <dsp:nvSpPr>
        <dsp:cNvPr id="0" name=""/>
        <dsp:cNvSpPr/>
      </dsp:nvSpPr>
      <dsp:spPr>
        <a:xfrm>
          <a:off x="2297919" y="775648"/>
          <a:ext cx="1807078" cy="1490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REPOSITION PRODUCTS AND SERVICES </a:t>
          </a:r>
        </a:p>
      </dsp:txBody>
      <dsp:txXfrm>
        <a:off x="2332219" y="809948"/>
        <a:ext cx="1738478" cy="1102477"/>
      </dsp:txXfrm>
    </dsp:sp>
    <dsp:sp modelId="{599B282E-F54D-804B-913B-A8883A82DDE2}">
      <dsp:nvSpPr>
        <dsp:cNvPr id="0" name=""/>
        <dsp:cNvSpPr/>
      </dsp:nvSpPr>
      <dsp:spPr>
        <a:xfrm>
          <a:off x="3225536" y="814883"/>
          <a:ext cx="2459323" cy="2459323"/>
        </a:xfrm>
        <a:prstGeom prst="leftCircularArrow">
          <a:avLst>
            <a:gd name="adj1" fmla="val 5036"/>
            <a:gd name="adj2" fmla="val 648668"/>
            <a:gd name="adj3" fmla="val 2424178"/>
            <a:gd name="adj4" fmla="val 9024489"/>
            <a:gd name="adj5" fmla="val 5875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D612F-F648-6E46-9E54-ED4BD4370FF6}">
      <dsp:nvSpPr>
        <dsp:cNvPr id="0" name=""/>
        <dsp:cNvSpPr/>
      </dsp:nvSpPr>
      <dsp:spPr>
        <a:xfrm>
          <a:off x="2699492" y="1946725"/>
          <a:ext cx="1606292" cy="63876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POSITION </a:t>
          </a:r>
        </a:p>
      </dsp:txBody>
      <dsp:txXfrm>
        <a:off x="2718201" y="1965434"/>
        <a:ext cx="1568874" cy="601351"/>
      </dsp:txXfrm>
    </dsp:sp>
    <dsp:sp modelId="{104EF638-3618-5042-B825-409F9B335ADC}">
      <dsp:nvSpPr>
        <dsp:cNvPr id="0" name=""/>
        <dsp:cNvSpPr/>
      </dsp:nvSpPr>
      <dsp:spPr>
        <a:xfrm>
          <a:off x="4895752" y="775648"/>
          <a:ext cx="1807078" cy="1490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NEW WORKFLOW WHICH WILL PROMISE SAFETY AND OUTCOME</a:t>
          </a:r>
        </a:p>
      </dsp:txBody>
      <dsp:txXfrm>
        <a:off x="4930052" y="1129333"/>
        <a:ext cx="1738478" cy="1102477"/>
      </dsp:txXfrm>
    </dsp:sp>
    <dsp:sp modelId="{FFED8EE5-5EE0-5340-ADD5-406165DEA8DF}">
      <dsp:nvSpPr>
        <dsp:cNvPr id="0" name=""/>
        <dsp:cNvSpPr/>
      </dsp:nvSpPr>
      <dsp:spPr>
        <a:xfrm>
          <a:off x="5808311" y="-290887"/>
          <a:ext cx="2690228" cy="2690228"/>
        </a:xfrm>
        <a:prstGeom prst="circularArrow">
          <a:avLst>
            <a:gd name="adj1" fmla="val 4603"/>
            <a:gd name="adj2" fmla="val 586650"/>
            <a:gd name="adj3" fmla="val 19237839"/>
            <a:gd name="adj4" fmla="val 12575511"/>
            <a:gd name="adj5" fmla="val 5371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A493-2702-2343-8801-6C8C6D7EAF13}">
      <dsp:nvSpPr>
        <dsp:cNvPr id="0" name=""/>
        <dsp:cNvSpPr/>
      </dsp:nvSpPr>
      <dsp:spPr>
        <a:xfrm>
          <a:off x="5297325" y="456263"/>
          <a:ext cx="1606292" cy="63876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PROMISE </a:t>
          </a:r>
        </a:p>
      </dsp:txBody>
      <dsp:txXfrm>
        <a:off x="5316034" y="474972"/>
        <a:ext cx="1568874" cy="601351"/>
      </dsp:txXfrm>
    </dsp:sp>
    <dsp:sp modelId="{179F98B7-92D3-C041-BD01-E9F42E6B1274}">
      <dsp:nvSpPr>
        <dsp:cNvPr id="0" name=""/>
        <dsp:cNvSpPr/>
      </dsp:nvSpPr>
      <dsp:spPr>
        <a:xfrm>
          <a:off x="7493586" y="775648"/>
          <a:ext cx="1807078" cy="1490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BUILD TRUST WITH ALL THE KEY STAKE HOLDERS TO ENHANCE FOOTFALLS</a:t>
          </a:r>
        </a:p>
      </dsp:txBody>
      <dsp:txXfrm>
        <a:off x="7527886" y="809948"/>
        <a:ext cx="1738478" cy="1102477"/>
      </dsp:txXfrm>
    </dsp:sp>
    <dsp:sp modelId="{C6BAAC0E-70CC-9943-8ED0-523864922A72}">
      <dsp:nvSpPr>
        <dsp:cNvPr id="0" name=""/>
        <dsp:cNvSpPr/>
      </dsp:nvSpPr>
      <dsp:spPr>
        <a:xfrm>
          <a:off x="7895159" y="1946725"/>
          <a:ext cx="1606292" cy="63876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PERCEPTION</a:t>
          </a:r>
        </a:p>
      </dsp:txBody>
      <dsp:txXfrm>
        <a:off x="7913868" y="1965434"/>
        <a:ext cx="1568874" cy="6013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2A73-814A-E041-B351-480E4A719781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SMALL FORMAT HOSPITALS – LOCAL &amp; NEIGHBOURING FOCUS</a:t>
          </a:r>
        </a:p>
      </dsp:txBody>
      <dsp:txXfrm>
        <a:off x="39517" y="38234"/>
        <a:ext cx="3261002" cy="1228933"/>
      </dsp:txXfrm>
    </dsp:sp>
    <dsp:sp modelId="{FA1D5B42-AA05-7946-BC47-9B4924617A39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LOW RISK</a:t>
          </a:r>
        </a:p>
      </dsp:txBody>
      <dsp:txXfrm>
        <a:off x="373457" y="1345103"/>
        <a:ext cx="2593122" cy="1235133"/>
      </dsp:txXfrm>
    </dsp:sp>
    <dsp:sp modelId="{A64FBDEF-9E6B-9E4F-9D92-079AE38B8337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OPERATION: HIGH RISK</a:t>
          </a:r>
        </a:p>
      </dsp:txBody>
      <dsp:txXfrm>
        <a:off x="373457" y="2858935"/>
        <a:ext cx="2593122" cy="1235133"/>
      </dsp:txXfrm>
    </dsp:sp>
    <dsp:sp modelId="{49354574-3BD2-5443-A754-C50C1E80B735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MID SIZE HOSPITALS WITH LOCAL &amp; REGIONAL FOCUS </a:t>
          </a:r>
        </a:p>
      </dsp:txBody>
      <dsp:txXfrm>
        <a:off x="3627298" y="38234"/>
        <a:ext cx="3261002" cy="1228933"/>
      </dsp:txXfrm>
    </dsp:sp>
    <dsp:sp modelId="{DE687419-1CC5-9C4E-B83C-3A672A22C929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LOW / MEDIUM RISK</a:t>
          </a:r>
        </a:p>
      </dsp:txBody>
      <dsp:txXfrm>
        <a:off x="3961238" y="1345103"/>
        <a:ext cx="2593122" cy="1235133"/>
      </dsp:txXfrm>
    </dsp:sp>
    <dsp:sp modelId="{813D7196-47A0-A441-B9A0-C66E46B835BA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OPERATIONS: HIGH / INTERMEDIATE RISK</a:t>
          </a:r>
        </a:p>
      </dsp:txBody>
      <dsp:txXfrm>
        <a:off x="3961238" y="2858935"/>
        <a:ext cx="2593122" cy="1235133"/>
      </dsp:txXfrm>
    </dsp:sp>
    <dsp:sp modelId="{FF028E53-0CB9-F94B-8ACB-32EB36DB2459}">
      <dsp:nvSpPr>
        <dsp:cNvPr id="0" name=""/>
        <dsp:cNvSpPr/>
      </dsp:nvSpPr>
      <dsp:spPr>
        <a:xfrm>
          <a:off x="7178129" y="0"/>
          <a:ext cx="3337470" cy="4351338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LARGE FORMAT HOSPITALS WITH LOCAL / REGIONAL / INTERNATIONAL FOCUS</a:t>
          </a:r>
        </a:p>
      </dsp:txBody>
      <dsp:txXfrm>
        <a:off x="7216363" y="38234"/>
        <a:ext cx="3261002" cy="1228933"/>
      </dsp:txXfrm>
    </dsp:sp>
    <dsp:sp modelId="{9B4E244A-2CA9-8747-A270-9790677A80B8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BUSINESS: HIGH RISK</a:t>
          </a:r>
        </a:p>
      </dsp:txBody>
      <dsp:txXfrm>
        <a:off x="7549019" y="1345103"/>
        <a:ext cx="2593122" cy="1235133"/>
      </dsp:txXfrm>
    </dsp:sp>
    <dsp:sp modelId="{8111129E-51ED-554E-8941-E33C62DFC3D2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OPERATIONS: LOW RISK</a:t>
          </a:r>
        </a:p>
      </dsp:txBody>
      <dsp:txXfrm>
        <a:off x="7549019" y="2858935"/>
        <a:ext cx="2593122" cy="12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687"/>
            </a:gs>
            <a:gs pos="100000">
              <a:srgbClr val="FFFF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-64824"/>
            <a:ext cx="16256002" cy="9273648"/>
          </a:xfrm>
          <a:prstGeom prst="rect">
            <a:avLst/>
          </a:prstGeom>
          <a:solidFill>
            <a:srgbClr val="FFFFFF">
              <a:alpha val="69531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  <a:ln w="3175">
            <a:miter lim="400000"/>
          </a:ln>
        </p:spPr>
        <p:txBody>
          <a:bodyPr lIns="33866" tIns="33866" rIns="33866" bIns="3386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185333" y="5283200"/>
            <a:ext cx="13885334" cy="1058334"/>
          </a:xfrm>
          <a:prstGeom prst="rect">
            <a:avLst/>
          </a:prstGeom>
          <a:ln w="3175">
            <a:miter lim="400000"/>
          </a:ln>
        </p:spPr>
        <p:txBody>
          <a:bodyPr lIns="33866" tIns="33866" rIns="33866" bIns="3386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70570" y="8720666"/>
            <a:ext cx="306393" cy="290440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5054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3556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7112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0668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4224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505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810" y="8068133"/>
            <a:ext cx="1408936" cy="826636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71" name="Lorem ipsum dolor sit amet, consectetuer adipiscing elit, sed diam nonummy nibh euismod tincidunt ut laoreet dolore magna aliquam erat volutpat.…"/>
          <p:cNvSpPr txBox="1"/>
          <p:nvPr/>
        </p:nvSpPr>
        <p:spPr>
          <a:xfrm>
            <a:off x="1630045" y="1526540"/>
            <a:ext cx="13536295" cy="220789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32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77BE32-7C51-6B42-A884-4F64F44F696F}"/>
              </a:ext>
            </a:extLst>
          </p:cNvPr>
          <p:cNvSpPr txBox="1">
            <a:spLocks/>
          </p:cNvSpPr>
          <p:nvPr/>
        </p:nvSpPr>
        <p:spPr>
          <a:xfrm>
            <a:off x="2583384" y="992173"/>
            <a:ext cx="10801200" cy="29978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Branding - Gaining Public Confidence during COVID times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EBCC6E-0438-7C47-94EA-74E7FCDA3507}"/>
              </a:ext>
            </a:extLst>
          </p:cNvPr>
          <p:cNvSpPr txBox="1">
            <a:spLocks/>
          </p:cNvSpPr>
          <p:nvPr/>
        </p:nvSpPr>
        <p:spPr>
          <a:xfrm>
            <a:off x="3087440" y="532894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Harish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Manian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MGM Healthcare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7704" y="8068133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28566B7-ED17-9149-9505-0673C0A69A02}"/>
              </a:ext>
            </a:extLst>
          </p:cNvPr>
          <p:cNvSpPr txBox="1">
            <a:spLocks/>
          </p:cNvSpPr>
          <p:nvPr/>
        </p:nvSpPr>
        <p:spPr>
          <a:xfrm>
            <a:off x="1287240" y="473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Healthcare Business Segments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22A36B-EA1C-6D45-ACDF-323567D65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807082"/>
              </p:ext>
            </p:extLst>
          </p:nvPr>
        </p:nvGraphicFramePr>
        <p:xfrm>
          <a:off x="-223936" y="2163477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43D6D4-291D-3F47-B4BF-EA8EFCDD1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783169"/>
              </p:ext>
            </p:extLst>
          </p:nvPr>
        </p:nvGraphicFramePr>
        <p:xfrm>
          <a:off x="7192888" y="1875445"/>
          <a:ext cx="6696744" cy="482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DF5E2A-AB7E-DC45-A383-6BD5C8773C25}"/>
              </a:ext>
            </a:extLst>
          </p:cNvPr>
          <p:cNvSpPr txBox="1"/>
          <p:nvPr/>
        </p:nvSpPr>
        <p:spPr>
          <a:xfrm>
            <a:off x="2728392" y="7425859"/>
            <a:ext cx="10429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hangingPunct="1"/>
            <a:r>
              <a:rPr lang="en-US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International Business has to be compensated by Domestic and Local footfalls </a:t>
            </a:r>
          </a:p>
          <a:p>
            <a:pPr defTabSz="914400" hangingPunct="1"/>
            <a:r>
              <a:rPr lang="en-US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Every Brand will focus on neighborhood and regional markets</a:t>
            </a:r>
          </a:p>
        </p:txBody>
      </p:sp>
    </p:spTree>
    <p:extLst>
      <p:ext uri="{BB962C8B-B14F-4D97-AF65-F5344CB8AC3E}">
        <p14:creationId xmlns:p14="http://schemas.microsoft.com/office/powerpoint/2010/main" val="1196716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8212149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96A84D-0BC8-9B4E-96DD-2E67F2B7E616}"/>
              </a:ext>
            </a:extLst>
          </p:cNvPr>
          <p:cNvSpPr txBox="1">
            <a:spLocks/>
          </p:cNvSpPr>
          <p:nvPr/>
        </p:nvSpPr>
        <p:spPr>
          <a:xfrm>
            <a:off x="1268189" y="583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Where are we in the Brand cycle?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696CF-E422-8648-835C-D3C296AD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89" y="3171288"/>
            <a:ext cx="8973216" cy="4763823"/>
          </a:xfrm>
          <a:prstGeom prst="rect">
            <a:avLst/>
          </a:prstGeom>
        </p:spPr>
      </p:pic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E52382B4-95B1-1945-84C8-70F6B31ECD27}"/>
              </a:ext>
            </a:extLst>
          </p:cNvPr>
          <p:cNvSpPr/>
          <p:nvPr/>
        </p:nvSpPr>
        <p:spPr>
          <a:xfrm>
            <a:off x="10283935" y="2623607"/>
            <a:ext cx="2452577" cy="1269409"/>
          </a:xfrm>
          <a:prstGeom prst="accentBorderCallout1">
            <a:avLst>
              <a:gd name="adj1" fmla="val 51885"/>
              <a:gd name="adj2" fmla="val -4865"/>
              <a:gd name="adj3" fmla="val 85908"/>
              <a:gd name="adj4" fmla="val -14324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HAS MADE A LEVEL PLAYING FIELD </a:t>
            </a:r>
          </a:p>
        </p:txBody>
      </p:sp>
      <p:sp>
        <p:nvSpPr>
          <p:cNvPr id="7" name="Line Callout 1 (Border and Accent Bar) 6">
            <a:extLst>
              <a:ext uri="{FF2B5EF4-FFF2-40B4-BE49-F238E27FC236}">
                <a16:creationId xmlns:a16="http://schemas.microsoft.com/office/drawing/2014/main" id="{E84A0999-C743-EF4A-B67F-8A4101161DCC}"/>
              </a:ext>
            </a:extLst>
          </p:cNvPr>
          <p:cNvSpPr/>
          <p:nvPr/>
        </p:nvSpPr>
        <p:spPr>
          <a:xfrm>
            <a:off x="10364677" y="4791947"/>
            <a:ext cx="2371835" cy="2045266"/>
          </a:xfrm>
          <a:prstGeom prst="accentBorderCallout1">
            <a:avLst>
              <a:gd name="adj1" fmla="val 51885"/>
              <a:gd name="adj2" fmla="val -4865"/>
              <a:gd name="adj3" fmla="val 51627"/>
              <a:gd name="adj4" fmla="val -127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KEY WILL BE HOSPITALS POSITIONING AND PROMISE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CA0F8-5153-6C43-BF52-BC9A2221B9B1}"/>
              </a:ext>
            </a:extLst>
          </p:cNvPr>
          <p:cNvCxnSpPr>
            <a:cxnSpLocks/>
          </p:cNvCxnSpPr>
          <p:nvPr/>
        </p:nvCxnSpPr>
        <p:spPr>
          <a:xfrm>
            <a:off x="6521939" y="4621826"/>
            <a:ext cx="0" cy="33345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746D2B-7F44-A54C-836B-0F4BEFB51B1A}"/>
              </a:ext>
            </a:extLst>
          </p:cNvPr>
          <p:cNvCxnSpPr>
            <a:cxnSpLocks/>
          </p:cNvCxnSpPr>
          <p:nvPr/>
        </p:nvCxnSpPr>
        <p:spPr>
          <a:xfrm>
            <a:off x="10060428" y="4600561"/>
            <a:ext cx="0" cy="33345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2CE074-1DF7-B04D-A41E-233AC3FB51D9}"/>
              </a:ext>
            </a:extLst>
          </p:cNvPr>
          <p:cNvCxnSpPr>
            <a:cxnSpLocks/>
          </p:cNvCxnSpPr>
          <p:nvPr/>
        </p:nvCxnSpPr>
        <p:spPr>
          <a:xfrm flipH="1">
            <a:off x="6505610" y="4625371"/>
            <a:ext cx="3558363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538AF1-E09C-F54E-B7C0-2CEFCC5633EA}"/>
              </a:ext>
            </a:extLst>
          </p:cNvPr>
          <p:cNvCxnSpPr>
            <a:cxnSpLocks/>
          </p:cNvCxnSpPr>
          <p:nvPr/>
        </p:nvCxnSpPr>
        <p:spPr>
          <a:xfrm flipH="1">
            <a:off x="6502065" y="7935111"/>
            <a:ext cx="3558363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995286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360FF4-0D7C-8E4E-B61A-3AC51F612B5B}"/>
              </a:ext>
            </a:extLst>
          </p:cNvPr>
          <p:cNvSpPr txBox="1">
            <a:spLocks/>
          </p:cNvSpPr>
          <p:nvPr/>
        </p:nvSpPr>
        <p:spPr>
          <a:xfrm>
            <a:off x="1356585" y="6195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New Normal – Old Normal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1D190B-9950-F449-9510-1F03408B86D7}"/>
              </a:ext>
            </a:extLst>
          </p:cNvPr>
          <p:cNvSpPr txBox="1">
            <a:spLocks/>
          </p:cNvSpPr>
          <p:nvPr/>
        </p:nvSpPr>
        <p:spPr>
          <a:xfrm>
            <a:off x="1373551" y="2522924"/>
            <a:ext cx="10807995" cy="503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MOST OF THE HOSPITALS HAVE HIGH OCCUPANCY.. BUT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MOSTLY MEDICAL MANAGEMENT – COVID UPTAKE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SURGICAL VOLUMES HAVE HALVED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CARDIAC INTERVENTIONS HAVE HALVED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ORGAN DONATION IS NEGLIGIBLE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ARPOB HAS HALVED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INTERNATIONAL BUSNESS NEGLIGIBLE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6A72D4-2912-E84F-9F0E-0E4F255CB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114058"/>
              </p:ext>
            </p:extLst>
          </p:nvPr>
        </p:nvGraphicFramePr>
        <p:xfrm>
          <a:off x="2295352" y="5098119"/>
          <a:ext cx="11799371" cy="3041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3144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833585-7202-D841-AC93-2066256C5DEC}"/>
              </a:ext>
            </a:extLst>
          </p:cNvPr>
          <p:cNvSpPr txBox="1">
            <a:spLocks/>
          </p:cNvSpPr>
          <p:nvPr/>
        </p:nvSpPr>
        <p:spPr>
          <a:xfrm>
            <a:off x="1719288" y="5395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BUSINESS-RISK PROFILING OF HOSPITALS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DFE94B-ADEB-1C4A-85F7-05B473EE5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72713"/>
              </p:ext>
            </p:extLst>
          </p:nvPr>
        </p:nvGraphicFramePr>
        <p:xfrm>
          <a:off x="2151336" y="2771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98010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30C242-94FF-C94D-A076-5CDC5B1FFC4A}"/>
              </a:ext>
            </a:extLst>
          </p:cNvPr>
          <p:cNvSpPr txBox="1">
            <a:spLocks/>
          </p:cNvSpPr>
          <p:nvPr/>
        </p:nvSpPr>
        <p:spPr>
          <a:xfrm>
            <a:off x="1359248" y="395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Achieving the “old normal”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9D26F9-68E2-F444-BB14-9F4236637848}"/>
              </a:ext>
            </a:extLst>
          </p:cNvPr>
          <p:cNvSpPr txBox="1">
            <a:spLocks/>
          </p:cNvSpPr>
          <p:nvPr/>
        </p:nvSpPr>
        <p:spPr>
          <a:xfrm>
            <a:off x="1647280" y="1979712"/>
            <a:ext cx="12457384" cy="648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All branding initiatives will focus on local / Regional / Domestic business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Reposition some of the services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Pulmonology / Respiratory Medicine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Shifting customer loyalty – Crisis support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Level Playing field – 20yr of existence to 1yr of innovation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Amazing opportunity to showcase New talent / Clinical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Talent shift during COVID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Talent shift post COVID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Co-Branding and Collaboration opportunity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 and Non-Healthcare platforms </a:t>
            </a:r>
          </a:p>
        </p:txBody>
      </p:sp>
    </p:spTree>
    <p:extLst>
      <p:ext uri="{BB962C8B-B14F-4D97-AF65-F5344CB8AC3E}">
        <p14:creationId xmlns:p14="http://schemas.microsoft.com/office/powerpoint/2010/main" val="5910741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4D6E9-78CA-D045-BD1E-2F84EF2991CE}"/>
              </a:ext>
            </a:extLst>
          </p:cNvPr>
          <p:cNvSpPr txBox="1">
            <a:spLocks/>
          </p:cNvSpPr>
          <p:nvPr/>
        </p:nvSpPr>
        <p:spPr>
          <a:xfrm>
            <a:off x="1287240" y="2483768"/>
            <a:ext cx="132494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Its  natures onslaught to recalibrate 3P’s (people, process &amp; position) and re-invent 3D’s (Dedication, Determination &amp; Decisiveness),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 months of extreme-struggle will give 10yrs of wisdom &amp; maturity. COVID will differentiate MEN among boys..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24516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ckground Masks + Shapes-17.png" descr="Background Masks + Shapes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8"/>
            <a:ext cx="16258836" cy="9151148"/>
          </a:xfrm>
          <a:prstGeom prst="rect">
            <a:avLst/>
          </a:prstGeom>
          <a:ln w="3175">
            <a:miter lim="400000"/>
            <a:headEnd/>
            <a:tailEnd/>
          </a:ln>
        </p:spPr>
      </p:pic>
      <p:pic>
        <p:nvPicPr>
          <p:cNvPr id="5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434" y="7988934"/>
            <a:ext cx="1408936" cy="826636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53" name="Separator Slide…"/>
          <p:cNvSpPr txBox="1"/>
          <p:nvPr/>
        </p:nvSpPr>
        <p:spPr>
          <a:xfrm>
            <a:off x="5398411" y="3509433"/>
            <a:ext cx="8249399" cy="760891"/>
          </a:xfrm>
          <a:prstGeom prst="rect">
            <a:avLst/>
          </a:prstGeom>
          <a:ln w="3175">
            <a:miter lim="400000"/>
          </a:ln>
        </p:spPr>
        <p:txBody>
          <a:bodyPr lIns="33866" tIns="33866" rIns="33866" bIns="33866">
            <a:spAutoFit/>
          </a:bodyPr>
          <a:lstStyle/>
          <a:p>
            <a:pPr algn="l">
              <a:defRPr sz="45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en-US" dirty="0"/>
              <a:t>THANK YOU!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810" y="8068133"/>
            <a:ext cx="1408936" cy="826636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71" name="Lorem ipsum dolor sit amet, consectetuer adipiscing elit, sed diam nonummy nibh euismod tincidunt ut laoreet dolore magna aliquam erat volutpat.…"/>
          <p:cNvSpPr txBox="1"/>
          <p:nvPr/>
        </p:nvSpPr>
        <p:spPr>
          <a:xfrm>
            <a:off x="1630045" y="1526540"/>
            <a:ext cx="13536295" cy="220789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2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sz="32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lang="en-US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 b="0">
                <a:solidFill>
                  <a:srgbClr val="26386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09" y="2051720"/>
            <a:ext cx="11411113" cy="52565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0FE4E7-5038-7145-B92E-2FB435C2CC50}"/>
              </a:ext>
            </a:extLst>
          </p:cNvPr>
          <p:cNvSpPr txBox="1">
            <a:spLocks/>
          </p:cNvSpPr>
          <p:nvPr/>
        </p:nvSpPr>
        <p:spPr>
          <a:xfrm>
            <a:off x="1630045" y="653157"/>
            <a:ext cx="11394256" cy="1398563"/>
          </a:xfrm>
          <a:prstGeom prst="rect">
            <a:avLst/>
          </a:prstGeom>
        </p:spPr>
        <p:txBody>
          <a:bodyPr/>
          <a:lstStyle>
            <a:lvl1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n-US" sz="3600" dirty="0">
                <a:latin typeface="Gotham Rounded Bold" pitchFamily="50" charset="0"/>
              </a:rPr>
              <a:t>Chronology of COVID-19</a:t>
            </a:r>
          </a:p>
        </p:txBody>
      </p:sp>
    </p:spTree>
    <p:extLst>
      <p:ext uri="{BB962C8B-B14F-4D97-AF65-F5344CB8AC3E}">
        <p14:creationId xmlns:p14="http://schemas.microsoft.com/office/powerpoint/2010/main" val="12720554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5205D-700E-C146-A7AF-C522C69EAB2F}"/>
              </a:ext>
            </a:extLst>
          </p:cNvPr>
          <p:cNvSpPr txBox="1">
            <a:spLocks/>
          </p:cNvSpPr>
          <p:nvPr/>
        </p:nvSpPr>
        <p:spPr>
          <a:xfrm>
            <a:off x="1863304" y="2123728"/>
            <a:ext cx="12169352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March 2020: (Nothing to worry)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Everything will be alright in 15 days and cases will be under control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April 2020: (This will pass)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BOOMING Tech platforms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Newspapers to Food to Grocery to Gaming to OTT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Shift in Focus towards Healthcare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Govt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and Agencies understood the need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Healthcare: Selected hospital in City / Medical Schools start admission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Healthcare: Only Emergency / Elective Work completely dry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May, 2020: (Delhi / Mumbai / Chennai – IPL starts)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Cases surge – Partial lockdown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Many industries (Manufacturing / IT / Construction) starts crawling back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 – More participation from Pvt. City hospitals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Healthcare: Elective work starts happening / COVID admission starts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June, 2020: (Lost control… States take control)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Airlines start operating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Trains start operating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Manufacturing starts in phases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Healthcare : Almost all hospitals starts taking COVID admissions.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New Healthcare mix: Emergency / Elective / COVID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0FE4E7-5038-7145-B92E-2FB435C2CC50}"/>
              </a:ext>
            </a:extLst>
          </p:cNvPr>
          <p:cNvSpPr txBox="1">
            <a:spLocks/>
          </p:cNvSpPr>
          <p:nvPr/>
        </p:nvSpPr>
        <p:spPr>
          <a:xfrm>
            <a:off x="1863304" y="683568"/>
            <a:ext cx="11394256" cy="1152128"/>
          </a:xfrm>
          <a:prstGeom prst="rect">
            <a:avLst/>
          </a:prstGeom>
        </p:spPr>
        <p:txBody>
          <a:bodyPr/>
          <a:lstStyle>
            <a:lvl1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n-US" sz="3600" dirty="0">
                <a:latin typeface="Gotham Rounded Bold" pitchFamily="50" charset="0"/>
              </a:rPr>
              <a:t>How situation unfolded </a:t>
            </a: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28" y="8028384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760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2D2F-19D5-3347-A53D-C31393BD323A}"/>
              </a:ext>
            </a:extLst>
          </p:cNvPr>
          <p:cNvSpPr txBox="1">
            <a:spLocks/>
          </p:cNvSpPr>
          <p:nvPr/>
        </p:nvSpPr>
        <p:spPr>
          <a:xfrm>
            <a:off x="-1593080" y="755576"/>
            <a:ext cx="8706173" cy="1229392"/>
          </a:xfrm>
          <a:prstGeom prst="rect">
            <a:avLst/>
          </a:prstGeom>
        </p:spPr>
        <p:txBody>
          <a:bodyPr/>
          <a:lstStyle>
            <a:lvl1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600" dirty="0">
                <a:latin typeface="Gotham Rounded Bold" pitchFamily="50" charset="0"/>
              </a:rPr>
              <a:t>What industry did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F76E2-8029-E144-86FD-5D34B9D8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917" y="1624928"/>
            <a:ext cx="419100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248" y="4924504"/>
            <a:ext cx="3322608" cy="277392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DEF019E-D336-AF42-957F-C0E8A7F2E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48" r="21039" b="6207"/>
          <a:stretch/>
        </p:blipFill>
        <p:spPr>
          <a:xfrm>
            <a:off x="7551936" y="5428961"/>
            <a:ext cx="2445489" cy="176500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014820-2B89-4247-A704-85EDA94E3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109088"/>
              </p:ext>
            </p:extLst>
          </p:nvPr>
        </p:nvGraphicFramePr>
        <p:xfrm>
          <a:off x="470868" y="4767477"/>
          <a:ext cx="6760565" cy="154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2F67C2-506F-3A47-9EC1-7EA455DA16F5}"/>
              </a:ext>
            </a:extLst>
          </p:cNvPr>
          <p:cNvSpPr txBox="1">
            <a:spLocks/>
          </p:cNvSpPr>
          <p:nvPr/>
        </p:nvSpPr>
        <p:spPr>
          <a:xfrm>
            <a:off x="783184" y="2829786"/>
            <a:ext cx="10543309" cy="436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Humanitarian / Healthcare Crisis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Economic Crisis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0728" y="8028384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8843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28" y="8028384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CF57A4-A7DD-0F4A-B94F-8739948D462A}"/>
              </a:ext>
            </a:extLst>
          </p:cNvPr>
          <p:cNvSpPr txBox="1">
            <a:spLocks/>
          </p:cNvSpPr>
          <p:nvPr/>
        </p:nvSpPr>
        <p:spPr>
          <a:xfrm>
            <a:off x="855192" y="949920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How Brands Behaved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9" y="2495172"/>
            <a:ext cx="6218190" cy="307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973" y="2386222"/>
            <a:ext cx="4837450" cy="2718567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782BB1E-2A24-3D48-9452-35579BA8A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973" y="4896310"/>
            <a:ext cx="4846148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9" y="6156450"/>
            <a:ext cx="3913934" cy="220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359" y="6080050"/>
            <a:ext cx="268247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50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D13436-5C4D-D94E-B2D7-D726B9844AFD}"/>
              </a:ext>
            </a:extLst>
          </p:cNvPr>
          <p:cNvSpPr txBox="1">
            <a:spLocks/>
          </p:cNvSpPr>
          <p:nvPr/>
        </p:nvSpPr>
        <p:spPr>
          <a:xfrm>
            <a:off x="-1017016" y="741638"/>
            <a:ext cx="9712176" cy="1224136"/>
          </a:xfrm>
          <a:prstGeom prst="rect">
            <a:avLst/>
          </a:prstGeom>
        </p:spPr>
        <p:txBody>
          <a:bodyPr/>
          <a:lstStyle>
            <a:lvl1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5054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600" dirty="0">
                <a:latin typeface="Gotham Rounded Bold" pitchFamily="50" charset="0"/>
              </a:rPr>
              <a:t>What happened in Healthcare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4681A2-1843-7440-9B14-25150A702FE8}"/>
              </a:ext>
            </a:extLst>
          </p:cNvPr>
          <p:cNvSpPr txBox="1"/>
          <p:nvPr/>
        </p:nvSpPr>
        <p:spPr>
          <a:xfrm>
            <a:off x="3087440" y="1948641"/>
            <a:ext cx="7992888" cy="40011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Healthcare also like other industries went into still-waters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7BC4A54-B128-EE4A-B58F-B4EC706FD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904514"/>
              </p:ext>
            </p:extLst>
          </p:nvPr>
        </p:nvGraphicFramePr>
        <p:xfrm>
          <a:off x="1287240" y="3131839"/>
          <a:ext cx="10945216" cy="402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61CC73-23E5-BF41-A5D0-47CA78EBE623}"/>
              </a:ext>
            </a:extLst>
          </p:cNvPr>
          <p:cNvSpPr txBox="1"/>
          <p:nvPr/>
        </p:nvSpPr>
        <p:spPr>
          <a:xfrm>
            <a:off x="2093151" y="7325537"/>
            <a:ext cx="2177969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March-April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3674C-D757-BC40-8ABC-FD36D7DD8F90}"/>
              </a:ext>
            </a:extLst>
          </p:cNvPr>
          <p:cNvSpPr txBox="1"/>
          <p:nvPr/>
        </p:nvSpPr>
        <p:spPr>
          <a:xfrm>
            <a:off x="5823744" y="7263890"/>
            <a:ext cx="215315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April-May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FAF11-DFE5-A242-ADEC-E754EB5EC122}"/>
              </a:ext>
            </a:extLst>
          </p:cNvPr>
          <p:cNvSpPr txBox="1"/>
          <p:nvPr/>
        </p:nvSpPr>
        <p:spPr>
          <a:xfrm>
            <a:off x="9928200" y="7296605"/>
            <a:ext cx="1944828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May-June 2020</a:t>
            </a:r>
          </a:p>
        </p:txBody>
      </p:sp>
    </p:spTree>
    <p:extLst>
      <p:ext uri="{BB962C8B-B14F-4D97-AF65-F5344CB8AC3E}">
        <p14:creationId xmlns:p14="http://schemas.microsoft.com/office/powerpoint/2010/main" val="29442332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791183-D088-D44A-843C-2513EB21EB6D}"/>
              </a:ext>
            </a:extLst>
          </p:cNvPr>
          <p:cNvSpPr txBox="1">
            <a:spLocks/>
          </p:cNvSpPr>
          <p:nvPr/>
        </p:nvSpPr>
        <p:spPr>
          <a:xfrm>
            <a:off x="1071216" y="395536"/>
            <a:ext cx="7145784" cy="1398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</a:rPr>
              <a:t>How customer adapted ?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01B79A-3D48-EF48-A4DD-B9ACFEB51060}"/>
              </a:ext>
            </a:extLst>
          </p:cNvPr>
          <p:cNvSpPr txBox="1">
            <a:spLocks/>
          </p:cNvSpPr>
          <p:nvPr/>
        </p:nvSpPr>
        <p:spPr>
          <a:xfrm>
            <a:off x="1503264" y="2123728"/>
            <a:ext cx="1123324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Very high uptake of technology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Slow Tech – Hyper Tech (In Healthcare &amp; Otherwise)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Tele-consultation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Robotics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Thermal Imaging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Contact-less services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Discouraged hospital visits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Only Emergency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Unavoidable medical needs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Home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Look for non-COVID / hygienic / Safe Hospital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408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93CDC4-FBC5-5B4E-B5CE-B5CDBACB7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475389"/>
              </p:ext>
            </p:extLst>
          </p:nvPr>
        </p:nvGraphicFramePr>
        <p:xfrm>
          <a:off x="312033" y="2376008"/>
          <a:ext cx="6763656" cy="410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62FE70-40C8-9F4B-8A44-15BF61DD2D20}"/>
              </a:ext>
            </a:extLst>
          </p:cNvPr>
          <p:cNvSpPr txBox="1">
            <a:spLocks/>
          </p:cNvSpPr>
          <p:nvPr/>
        </p:nvSpPr>
        <p:spPr>
          <a:xfrm>
            <a:off x="7542832" y="3275856"/>
            <a:ext cx="5952276" cy="1152128"/>
          </a:xfrm>
          <a:prstGeom prst="rect">
            <a:avLst/>
          </a:prstGeom>
          <a:ln>
            <a:solidFill>
              <a:srgbClr val="4472C4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Traditional Branding: in Healthcare Context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 brand makes intangible, tangible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079E3-77D6-124D-87AE-0B638C040B77}"/>
              </a:ext>
            </a:extLst>
          </p:cNvPr>
          <p:cNvSpPr/>
          <p:nvPr/>
        </p:nvSpPr>
        <p:spPr>
          <a:xfrm>
            <a:off x="6615832" y="5556629"/>
            <a:ext cx="8928992" cy="923330"/>
          </a:xfrm>
          <a:prstGeom prst="rect">
            <a:avLst/>
          </a:prstGeom>
          <a:ln cap="rnd">
            <a:solidFill>
              <a:srgbClr val="4472C4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COVID_IFIED</a:t>
            </a:r>
          </a:p>
          <a:p>
            <a:pPr marL="45720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From talking about 3T MRI….. How 3T MRI is cleaned </a:t>
            </a:r>
          </a:p>
          <a:p>
            <a:pPr marL="45720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From Surgery (CABG / TKR / PTCA)….. To Infection Control (OT / ICU)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B31F64-3507-EE40-9CF0-A511F1598786}"/>
              </a:ext>
            </a:extLst>
          </p:cNvPr>
          <p:cNvSpPr txBox="1">
            <a:spLocks/>
          </p:cNvSpPr>
          <p:nvPr/>
        </p:nvSpPr>
        <p:spPr>
          <a:xfrm>
            <a:off x="1215232" y="4528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  <a:ea typeface="Verdana" panose="020B0604030504040204" pitchFamily="34" charset="0"/>
              </a:rPr>
              <a:t>Changing  Branding focus</a:t>
            </a:r>
          </a:p>
        </p:txBody>
      </p:sp>
    </p:spTree>
    <p:extLst>
      <p:ext uri="{BB962C8B-B14F-4D97-AF65-F5344CB8AC3E}">
        <p14:creationId xmlns:p14="http://schemas.microsoft.com/office/powerpoint/2010/main" val="20484512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12" y="7740352"/>
            <a:ext cx="1408936" cy="968363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F6B30E-3C50-5A4D-9213-2F262473E2D4}"/>
              </a:ext>
            </a:extLst>
          </p:cNvPr>
          <p:cNvSpPr txBox="1">
            <a:spLocks/>
          </p:cNvSpPr>
          <p:nvPr/>
        </p:nvSpPr>
        <p:spPr>
          <a:xfrm>
            <a:off x="1359248" y="6835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Rounded Bold" pitchFamily="50" charset="0"/>
                <a:ea typeface="Verdana" panose="020B0604030504040204" pitchFamily="34" charset="0"/>
              </a:rPr>
              <a:t>Current Brand strategy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5EAEA6-E387-B143-BBDB-1A52221353FF}"/>
              </a:ext>
            </a:extLst>
          </p:cNvPr>
          <p:cNvSpPr txBox="1">
            <a:spLocks/>
          </p:cNvSpPr>
          <p:nvPr/>
        </p:nvSpPr>
        <p:spPr>
          <a:xfrm>
            <a:off x="1359248" y="2411760"/>
            <a:ext cx="11377264" cy="554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Brand gives life to Logo: Adds character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Trust / Confidence / Reliability / Tangible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PRODUCT FOCUS to SERVICE FOCUS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Feeling a Car to buy a car online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Food Delivery: Focus on person delivering food to food itself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256 Slice CT to How CT is clean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TANGIBLE TO INTANGIBLES </a:t>
            </a:r>
          </a:p>
        </p:txBody>
      </p:sp>
    </p:spTree>
    <p:extLst>
      <p:ext uri="{BB962C8B-B14F-4D97-AF65-F5344CB8AC3E}">
        <p14:creationId xmlns:p14="http://schemas.microsoft.com/office/powerpoint/2010/main" val="17039633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50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751</Words>
  <Application>Microsoft Macintosh PowerPoint</Application>
  <PresentationFormat>Custom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Gotham Rounded Bold</vt:lpstr>
      <vt:lpstr>Helvetica Light</vt:lpstr>
      <vt:lpstr>Helvetica Neue</vt:lpstr>
      <vt:lpstr>Helvetica Neue Light</vt:lpstr>
      <vt:lpstr>Helvetica Neue Medium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Mahee</dc:creator>
  <cp:lastModifiedBy>Harish Manian</cp:lastModifiedBy>
  <cp:revision>55</cp:revision>
  <cp:lastPrinted>2019-07-03T13:08:00Z</cp:lastPrinted>
  <dcterms:created xsi:type="dcterms:W3CDTF">2020-04-13T06:55:42Z</dcterms:created>
  <dcterms:modified xsi:type="dcterms:W3CDTF">2020-06-24T08:13:01Z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